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770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01" autoAdjust="0"/>
  </p:normalViewPr>
  <p:slideViewPr>
    <p:cSldViewPr>
      <p:cViewPr>
        <p:scale>
          <a:sx n="66" d="100"/>
          <a:sy n="66" d="100"/>
        </p:scale>
        <p:origin x="-1764" y="-45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Analyzer_ImageProcessing_006</a:t>
            </a:r>
            <a:endParaRPr lang="en-US" altLang="ja-JP" dirty="0" smtClean="0"/>
          </a:p>
          <a:p>
            <a:r>
              <a:rPr lang="en-US" altLang="ja-JP" dirty="0" smtClean="0"/>
              <a:t>(</a:t>
            </a:r>
            <a:r>
              <a:rPr lang="ja-JP" altLang="en-US" dirty="0" smtClean="0"/>
              <a:t>左図の画像データは、大阪大学大学院基礎工学研究科、物質創成専攻、機能物質化学領域、表面・界面機能化学講座、福井賢一教授　様から提供して頂いたものです。</a:t>
            </a:r>
            <a:r>
              <a:rPr lang="en-US" altLang="ja-JP" dirty="0" smtClean="0"/>
              <a:t>)</a:t>
            </a:r>
            <a:endParaRPr lang="en-US" altLang="ja-JP" dirty="0" smtClean="0"/>
          </a:p>
          <a:p>
            <a:endParaRPr lang="ja-JP" alt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4040192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xmlns="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 smtClean="0"/>
              <a:t>【Analyzer】 </a:t>
            </a:r>
            <a:r>
              <a:rPr lang="ja-JP" altLang="en-US" dirty="0" smtClean="0"/>
              <a:t>デジタル画像処理機能　（１）</a:t>
            </a:r>
          </a:p>
        </p:txBody>
      </p:sp>
      <p:sp>
        <p:nvSpPr>
          <p:cNvPr id="21515" name="AutoShape 15"/>
          <p:cNvSpPr>
            <a:spLocks noChangeArrowheads="1"/>
          </p:cNvSpPr>
          <p:nvPr/>
        </p:nvSpPr>
        <p:spPr bwMode="auto">
          <a:xfrm>
            <a:off x="128588" y="1772770"/>
            <a:ext cx="3079750" cy="388937"/>
          </a:xfrm>
          <a:prstGeom prst="roundRect">
            <a:avLst>
              <a:gd name="adj" fmla="val 50000"/>
            </a:avLst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72000" tIns="0" rIns="72000" bIns="0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800">
                <a:solidFill>
                  <a:schemeClr val="bg1"/>
                </a:solidFill>
              </a:rPr>
              <a:t>コントラスト調整（ガンマ補正）</a:t>
            </a:r>
          </a:p>
        </p:txBody>
      </p:sp>
      <p:pic>
        <p:nvPicPr>
          <p:cNvPr id="21516" name="図 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0388" y="2204570"/>
            <a:ext cx="2573337" cy="257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7" name="AutoShape 18"/>
          <p:cNvSpPr>
            <a:spLocks noChangeArrowheads="1"/>
          </p:cNvSpPr>
          <p:nvPr/>
        </p:nvSpPr>
        <p:spPr bwMode="auto">
          <a:xfrm>
            <a:off x="3513138" y="3242795"/>
            <a:ext cx="863600" cy="430212"/>
          </a:xfrm>
          <a:prstGeom prst="rightArrow">
            <a:avLst>
              <a:gd name="adj1" fmla="val 49815"/>
              <a:gd name="adj2" fmla="val 75277"/>
            </a:avLst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ja-JP" altLang="en-US" sz="1800"/>
          </a:p>
        </p:txBody>
      </p:sp>
      <p:sp>
        <p:nvSpPr>
          <p:cNvPr id="21518" name="Text Box 19"/>
          <p:cNvSpPr txBox="1">
            <a:spLocks noChangeArrowheads="1"/>
          </p:cNvSpPr>
          <p:nvPr/>
        </p:nvSpPr>
        <p:spPr bwMode="auto">
          <a:xfrm>
            <a:off x="3319463" y="2804645"/>
            <a:ext cx="1249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200"/>
              <a:t>γ</a:t>
            </a:r>
            <a:r>
              <a:rPr lang="ja-JP" altLang="en-US" sz="1200"/>
              <a:t>値</a:t>
            </a:r>
            <a:r>
              <a:rPr lang="en-US" altLang="ja-JP" sz="1200"/>
              <a:t>(0.25</a:t>
            </a:r>
            <a:r>
              <a:rPr lang="ja-JP" altLang="en-US" sz="1200"/>
              <a:t>～</a:t>
            </a:r>
            <a:r>
              <a:rPr lang="en-US" altLang="ja-JP" sz="1200"/>
              <a:t>4.0)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200"/>
              <a:t>を設定</a:t>
            </a:r>
          </a:p>
        </p:txBody>
      </p:sp>
      <p:grpSp>
        <p:nvGrpSpPr>
          <p:cNvPr id="21519" name="Group 15"/>
          <p:cNvGrpSpPr>
            <a:grpSpLocks/>
          </p:cNvGrpSpPr>
          <p:nvPr/>
        </p:nvGrpSpPr>
        <p:grpSpPr bwMode="auto">
          <a:xfrm>
            <a:off x="4808538" y="2161707"/>
            <a:ext cx="2573337" cy="2616200"/>
            <a:chOff x="3029" y="2523"/>
            <a:chExt cx="1621" cy="1648"/>
          </a:xfrm>
        </p:grpSpPr>
        <p:pic>
          <p:nvPicPr>
            <p:cNvPr id="21524" name="図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9" y="2550"/>
              <a:ext cx="1621" cy="16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25" name="Text Box 20"/>
            <p:cNvSpPr txBox="1">
              <a:spLocks noChangeArrowheads="1"/>
            </p:cNvSpPr>
            <p:nvPr/>
          </p:nvSpPr>
          <p:spPr bwMode="auto">
            <a:xfrm>
              <a:off x="3135" y="2523"/>
              <a:ext cx="66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7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ja-JP" sz="1800">
                  <a:solidFill>
                    <a:srgbClr val="FFFF99"/>
                  </a:solidFill>
                </a:rPr>
                <a:t>γ= 0.33</a:t>
              </a:r>
            </a:p>
          </p:txBody>
        </p:sp>
      </p:grpSp>
      <p:sp>
        <p:nvSpPr>
          <p:cNvPr id="21521" name="Text Box 37"/>
          <p:cNvSpPr txBox="1">
            <a:spLocks noChangeArrowheads="1"/>
          </p:cNvSpPr>
          <p:nvPr/>
        </p:nvSpPr>
        <p:spPr bwMode="auto">
          <a:xfrm>
            <a:off x="8832850" y="0"/>
            <a:ext cx="1073150" cy="36671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Analyzer</a:t>
            </a:r>
          </a:p>
        </p:txBody>
      </p:sp>
      <p:sp>
        <p:nvSpPr>
          <p:cNvPr id="21523" name="Rectangle 21"/>
          <p:cNvSpPr>
            <a:spLocks noChangeArrowheads="1"/>
          </p:cNvSpPr>
          <p:nvPr/>
        </p:nvSpPr>
        <p:spPr bwMode="auto">
          <a:xfrm>
            <a:off x="7400925" y="4320707"/>
            <a:ext cx="2505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30000"/>
              </a:spcBef>
              <a:buFontTx/>
              <a:buNone/>
            </a:pPr>
            <a:r>
              <a:rPr lang="en-US" altLang="ja-JP" sz="1000"/>
              <a:t>(</a:t>
            </a:r>
            <a:r>
              <a:rPr lang="ja-JP" altLang="en-US" sz="1000"/>
              <a:t>オリジナル画像は</a:t>
            </a:r>
            <a:r>
              <a:rPr lang="zh-CN" altLang="en-US" sz="1000"/>
              <a:t>大阪大学大学院</a:t>
            </a:r>
            <a:r>
              <a:rPr lang="ja-JP" altLang="en-US" sz="1000"/>
              <a:t>、</a:t>
            </a:r>
            <a:r>
              <a:rPr lang="zh-CN" altLang="en-US" sz="1000"/>
              <a:t>基礎工学研究科</a:t>
            </a:r>
            <a:r>
              <a:rPr lang="ja-JP" altLang="en-US" sz="1000"/>
              <a:t>、</a:t>
            </a:r>
            <a:r>
              <a:rPr lang="zh-TW" altLang="en-US" sz="1000"/>
              <a:t>福井賢一教授</a:t>
            </a:r>
            <a:r>
              <a:rPr lang="ja-JP" altLang="en-US" sz="1000"/>
              <a:t>より提供</a:t>
            </a:r>
            <a:r>
              <a:rPr lang="en-US" altLang="ja-JP" sz="1000"/>
              <a:t>) </a:t>
            </a:r>
            <a:endParaRPr lang="ja-JP" altLang="en-US" sz="1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14401</TotalTime>
  <Words>79</Words>
  <Application>Microsoft Office PowerPoint</Application>
  <PresentationFormat>A4 210 x 297 mm</PresentationFormat>
  <Paragraphs>9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【Analyzer】 デジタル画像処理機能　（１）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1014</cp:revision>
  <dcterms:created xsi:type="dcterms:W3CDTF">2014-03-31T02:49:52Z</dcterms:created>
  <dcterms:modified xsi:type="dcterms:W3CDTF">2016-08-30T09:04:33Z</dcterms:modified>
</cp:coreProperties>
</file>