
<file path=[Content_Types].xml><?xml version="1.0" encoding="utf-8"?>
<Types xmlns="http://schemas.openxmlformats.org/package/2006/content-types">
  <Override PartName="/ppt/slideMasters/slideMaster3.xml" ContentType="application/vnd.openxmlformats-officedocument.presentationml.slideMaster+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theme/theme5.xml" ContentType="application/vnd.openxmlformats-officedocument.them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10.xml" ContentType="application/vnd.openxmlformats-officedocument.presentationml.slideLayout+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Default Extension="png" ContentType="image/png"/>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49" r:id="rId2"/>
    <p:sldMasterId id="2147483650" r:id="rId3"/>
  </p:sldMasterIdLst>
  <p:notesMasterIdLst>
    <p:notesMasterId r:id="rId5"/>
  </p:notesMasterIdLst>
  <p:handoutMasterIdLst>
    <p:handoutMasterId r:id="rId6"/>
  </p:handoutMasterIdLst>
  <p:sldIdLst>
    <p:sldId id="827" r:id="rId4"/>
  </p:sldIdLst>
  <p:sldSz cx="9906000" cy="6858000" type="A4"/>
  <p:notesSz cx="7099300" cy="10223500"/>
  <p:defaultTextStyle>
    <a:defPPr>
      <a:defRPr lang="ja-JP"/>
    </a:defPPr>
    <a:lvl1pPr algn="l" rtl="0" eaLnBrk="0" fontAlgn="base" hangingPunct="0">
      <a:spcBef>
        <a:spcPct val="0"/>
      </a:spcBef>
      <a:spcAft>
        <a:spcPct val="0"/>
      </a:spcAft>
      <a:defRPr kumimoji="1" kern="1200">
        <a:solidFill>
          <a:srgbClr val="FFFFFF"/>
        </a:solidFill>
        <a:latin typeface="Calibri" panose="020F0502020204030204" pitchFamily="34" charset="0"/>
        <a:ea typeface="ＭＳ Ｐゴシック" panose="020B0600070205080204" pitchFamily="50" charset="-128"/>
        <a:cs typeface="+mn-cs"/>
      </a:defRPr>
    </a:lvl1pPr>
    <a:lvl2pPr marL="341313" indent="115888" algn="l" rtl="0" eaLnBrk="0" fontAlgn="base" hangingPunct="0">
      <a:spcBef>
        <a:spcPct val="0"/>
      </a:spcBef>
      <a:spcAft>
        <a:spcPct val="0"/>
      </a:spcAft>
      <a:defRPr kumimoji="1" kern="1200">
        <a:solidFill>
          <a:srgbClr val="FFFFFF"/>
        </a:solidFill>
        <a:latin typeface="Calibri" panose="020F0502020204030204" pitchFamily="34" charset="0"/>
        <a:ea typeface="ＭＳ Ｐゴシック" panose="020B0600070205080204" pitchFamily="50" charset="-128"/>
        <a:cs typeface="+mn-cs"/>
      </a:defRPr>
    </a:lvl2pPr>
    <a:lvl3pPr marL="682625" indent="231775" algn="l" rtl="0" eaLnBrk="0" fontAlgn="base" hangingPunct="0">
      <a:spcBef>
        <a:spcPct val="0"/>
      </a:spcBef>
      <a:spcAft>
        <a:spcPct val="0"/>
      </a:spcAft>
      <a:defRPr kumimoji="1" kern="1200">
        <a:solidFill>
          <a:srgbClr val="FFFFFF"/>
        </a:solidFill>
        <a:latin typeface="Calibri" panose="020F0502020204030204" pitchFamily="34" charset="0"/>
        <a:ea typeface="ＭＳ Ｐゴシック" panose="020B0600070205080204" pitchFamily="50" charset="-128"/>
        <a:cs typeface="+mn-cs"/>
      </a:defRPr>
    </a:lvl3pPr>
    <a:lvl4pPr marL="1025525" indent="346075" algn="l" rtl="0" eaLnBrk="0" fontAlgn="base" hangingPunct="0">
      <a:spcBef>
        <a:spcPct val="0"/>
      </a:spcBef>
      <a:spcAft>
        <a:spcPct val="0"/>
      </a:spcAft>
      <a:defRPr kumimoji="1" kern="1200">
        <a:solidFill>
          <a:srgbClr val="FFFFFF"/>
        </a:solidFill>
        <a:latin typeface="Calibri" panose="020F0502020204030204" pitchFamily="34" charset="0"/>
        <a:ea typeface="ＭＳ Ｐゴシック" panose="020B0600070205080204" pitchFamily="50" charset="-128"/>
        <a:cs typeface="+mn-cs"/>
      </a:defRPr>
    </a:lvl4pPr>
    <a:lvl5pPr marL="1366838" indent="461963" algn="l" rtl="0" eaLnBrk="0" fontAlgn="base" hangingPunct="0">
      <a:spcBef>
        <a:spcPct val="0"/>
      </a:spcBef>
      <a:spcAft>
        <a:spcPct val="0"/>
      </a:spcAft>
      <a:defRPr kumimoji="1" kern="1200">
        <a:solidFill>
          <a:srgbClr val="FFFFFF"/>
        </a:solidFill>
        <a:latin typeface="Calibri" panose="020F0502020204030204" pitchFamily="34" charset="0"/>
        <a:ea typeface="ＭＳ Ｐゴシック" panose="020B0600070205080204" pitchFamily="50" charset="-128"/>
        <a:cs typeface="+mn-cs"/>
      </a:defRPr>
    </a:lvl5pPr>
    <a:lvl6pPr marL="2286000" algn="l" defTabSz="914400" rtl="0" eaLnBrk="1" latinLnBrk="0" hangingPunct="1">
      <a:defRPr kumimoji="1" kern="1200">
        <a:solidFill>
          <a:srgbClr val="FFFFFF"/>
        </a:solidFill>
        <a:latin typeface="Calibri" panose="020F0502020204030204" pitchFamily="34" charset="0"/>
        <a:ea typeface="ＭＳ Ｐゴシック" panose="020B0600070205080204" pitchFamily="50" charset="-128"/>
        <a:cs typeface="+mn-cs"/>
      </a:defRPr>
    </a:lvl6pPr>
    <a:lvl7pPr marL="2743200" algn="l" defTabSz="914400" rtl="0" eaLnBrk="1" latinLnBrk="0" hangingPunct="1">
      <a:defRPr kumimoji="1" kern="1200">
        <a:solidFill>
          <a:srgbClr val="FFFFFF"/>
        </a:solidFill>
        <a:latin typeface="Calibri" panose="020F0502020204030204" pitchFamily="34" charset="0"/>
        <a:ea typeface="ＭＳ Ｐゴシック" panose="020B0600070205080204" pitchFamily="50" charset="-128"/>
        <a:cs typeface="+mn-cs"/>
      </a:defRPr>
    </a:lvl7pPr>
    <a:lvl8pPr marL="3200400" algn="l" defTabSz="914400" rtl="0" eaLnBrk="1" latinLnBrk="0" hangingPunct="1">
      <a:defRPr kumimoji="1" kern="1200">
        <a:solidFill>
          <a:srgbClr val="FFFFFF"/>
        </a:solidFill>
        <a:latin typeface="Calibri" panose="020F0502020204030204" pitchFamily="34" charset="0"/>
        <a:ea typeface="ＭＳ Ｐゴシック" panose="020B0600070205080204" pitchFamily="50" charset="-128"/>
        <a:cs typeface="+mn-cs"/>
      </a:defRPr>
    </a:lvl8pPr>
    <a:lvl9pPr marL="3657600" algn="l" defTabSz="914400" rtl="0" eaLnBrk="1" latinLnBrk="0" hangingPunct="1">
      <a:defRPr kumimoji="1" kern="1200">
        <a:solidFill>
          <a:srgbClr val="FFFFFF"/>
        </a:solidFill>
        <a:latin typeface="Calibri" panose="020F0502020204030204" pitchFamily="34" charset="0"/>
        <a:ea typeface="ＭＳ Ｐゴシック" panose="020B0600070205080204" pitchFamily="50" charset="-128"/>
        <a:cs typeface="+mn-cs"/>
      </a:defRPr>
    </a:lvl9pPr>
  </p:defaultTextStyle>
  <p:extLst>
    <p:ext uri="{EFAFB233-063F-42B5-8137-9DF3F51BA10A}">
      <p15:sldGuideLst xmlns=""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FF0000"/>
    <a:srgbClr val="FF6699"/>
    <a:srgbClr val="008000"/>
    <a:srgbClr val="66CCFF"/>
    <a:srgbClr val="663300"/>
    <a:srgbClr val="33CC33"/>
    <a:srgbClr val="CCFFFF"/>
    <a:srgbClr val="EAF4D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372" autoAdjust="0"/>
    <p:restoredTop sz="86471" autoAdjust="0"/>
  </p:normalViewPr>
  <p:slideViewPr>
    <p:cSldViewPr>
      <p:cViewPr varScale="1">
        <p:scale>
          <a:sx n="82" d="100"/>
          <a:sy n="82" d="100"/>
        </p:scale>
        <p:origin x="-1242" y="-96"/>
      </p:cViewPr>
      <p:guideLst>
        <p:guide orient="horz" pos="2160"/>
        <p:guide pos="3120"/>
      </p:guideLst>
    </p:cSldViewPr>
  </p:slideViewPr>
  <p:outlineViewPr>
    <p:cViewPr>
      <p:scale>
        <a:sx n="33" d="100"/>
        <a:sy n="33" d="100"/>
      </p:scale>
      <p:origin x="0" y="-54306"/>
    </p:cViewPr>
    <p:sldLst>
      <p:sld r:id="rId1" collapse="1"/>
    </p:sldLst>
  </p:outlineViewPr>
  <p:notesTextViewPr>
    <p:cViewPr>
      <p:scale>
        <a:sx n="100" d="100"/>
        <a:sy n="100" d="100"/>
      </p:scale>
      <p:origin x="0" y="0"/>
    </p:cViewPr>
  </p:notesTextViewPr>
  <p:sorterViewPr>
    <p:cViewPr>
      <p:scale>
        <a:sx n="50" d="100"/>
        <a:sy n="50" d="100"/>
      </p:scale>
      <p:origin x="0" y="0"/>
    </p:cViewPr>
  </p:sorterViewPr>
  <p:gridSpacing cx="73737788" cy="7373778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handoutMaster" Target="handoutMasters/handoutMaster1.xml"/><Relationship Id="rId5" Type="http://schemas.openxmlformats.org/officeDocument/2006/relationships/notesMaster" Target="notesMasters/notesMaster1.xml"/><Relationship Id="rId10"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theme" Target="theme/theme1.xml"/></Relationships>
</file>

<file path=ppt/_rels/viewProps.xml.rels><?xml version="1.0" encoding="UTF-8" standalone="yes"?>
<Relationships xmlns="http://schemas.openxmlformats.org/package/2006/relationships"><Relationship Id="rId1"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682" name="Rectangle 2"/>
          <p:cNvSpPr>
            <a:spLocks noGrp="1" noChangeArrowheads="1"/>
          </p:cNvSpPr>
          <p:nvPr>
            <p:ph type="hdr" sz="quarter"/>
          </p:nvPr>
        </p:nvSpPr>
        <p:spPr bwMode="auto">
          <a:xfrm>
            <a:off x="0" y="0"/>
            <a:ext cx="3076575" cy="5111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0" hangingPunct="0">
              <a:defRPr sz="1200">
                <a:solidFill>
                  <a:schemeClr val="tx1"/>
                </a:solidFill>
                <a:latin typeface="Arial" panose="020B0604020202020204" pitchFamily="34" charset="0"/>
              </a:defRPr>
            </a:lvl1pPr>
          </a:lstStyle>
          <a:p>
            <a:pPr>
              <a:defRPr/>
            </a:pPr>
            <a:endParaRPr lang="en-US" altLang="ja-JP"/>
          </a:p>
        </p:txBody>
      </p:sp>
      <p:sp>
        <p:nvSpPr>
          <p:cNvPr id="327683" name="Rectangle 3"/>
          <p:cNvSpPr>
            <a:spLocks noGrp="1" noChangeArrowheads="1"/>
          </p:cNvSpPr>
          <p:nvPr>
            <p:ph type="dt" sz="quarter" idx="1"/>
          </p:nvPr>
        </p:nvSpPr>
        <p:spPr bwMode="auto">
          <a:xfrm>
            <a:off x="4021138" y="0"/>
            <a:ext cx="3076575" cy="5111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200">
                <a:solidFill>
                  <a:schemeClr val="tx1"/>
                </a:solidFill>
                <a:latin typeface="Arial" panose="020B0604020202020204" pitchFamily="34" charset="0"/>
              </a:defRPr>
            </a:lvl1pPr>
          </a:lstStyle>
          <a:p>
            <a:pPr>
              <a:defRPr/>
            </a:pPr>
            <a:fld id="{67C87FE1-64A7-43F1-8B05-74C643405BF2}" type="datetimeFigureOut">
              <a:rPr lang="ja-JP" altLang="en-US"/>
              <a:pPr>
                <a:defRPr/>
              </a:pPr>
              <a:t>2016/10/7</a:t>
            </a:fld>
            <a:endParaRPr lang="en-US" altLang="ja-JP"/>
          </a:p>
        </p:txBody>
      </p:sp>
      <p:sp>
        <p:nvSpPr>
          <p:cNvPr id="327684" name="Rectangle 4"/>
          <p:cNvSpPr>
            <a:spLocks noGrp="1" noChangeArrowheads="1"/>
          </p:cNvSpPr>
          <p:nvPr>
            <p:ph type="ftr" sz="quarter" idx="2"/>
          </p:nvPr>
        </p:nvSpPr>
        <p:spPr bwMode="auto">
          <a:xfrm>
            <a:off x="0" y="9710738"/>
            <a:ext cx="3076575" cy="5111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eaLnBrk="0" hangingPunct="0">
              <a:defRPr sz="1200">
                <a:solidFill>
                  <a:schemeClr val="tx1"/>
                </a:solidFill>
                <a:latin typeface="Arial" panose="020B0604020202020204" pitchFamily="34" charset="0"/>
              </a:defRPr>
            </a:lvl1pPr>
          </a:lstStyle>
          <a:p>
            <a:pPr>
              <a:defRPr/>
            </a:pPr>
            <a:endParaRPr lang="en-US" altLang="ja-JP"/>
          </a:p>
        </p:txBody>
      </p:sp>
      <p:sp>
        <p:nvSpPr>
          <p:cNvPr id="327685" name="Rectangle 5"/>
          <p:cNvSpPr>
            <a:spLocks noGrp="1" noChangeArrowheads="1"/>
          </p:cNvSpPr>
          <p:nvPr>
            <p:ph type="sldNum" sz="quarter" idx="3"/>
          </p:nvPr>
        </p:nvSpPr>
        <p:spPr bwMode="auto">
          <a:xfrm>
            <a:off x="4021138" y="9710738"/>
            <a:ext cx="3076575" cy="5111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0" hangingPunct="0">
              <a:defRPr sz="1200">
                <a:solidFill>
                  <a:schemeClr val="tx1"/>
                </a:solidFill>
                <a:latin typeface="Arial" panose="020B0604020202020204" pitchFamily="34" charset="0"/>
              </a:defRPr>
            </a:lvl1pPr>
          </a:lstStyle>
          <a:p>
            <a:pPr>
              <a:defRPr/>
            </a:pPr>
            <a:fld id="{BD7DA282-6B67-46C6-A9FB-361BF0D1E319}" type="slidenum">
              <a:rPr lang="ja-JP" altLang="en-US"/>
              <a:pPr>
                <a:defRPr/>
              </a:pPr>
              <a:t>&lt;#&gt;</a:t>
            </a:fld>
            <a:endParaRPr lang="en-US" altLang="ja-JP"/>
          </a:p>
        </p:txBody>
      </p:sp>
    </p:spTree>
    <p:extLst>
      <p:ext uri="{BB962C8B-B14F-4D97-AF65-F5344CB8AC3E}">
        <p14:creationId xmlns="" xmlns:p14="http://schemas.microsoft.com/office/powerpoint/2010/main" val="20041774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hdr" sz="quarter"/>
          </p:nvPr>
        </p:nvSpPr>
        <p:spPr bwMode="auto">
          <a:xfrm>
            <a:off x="0" y="0"/>
            <a:ext cx="3074988" cy="5111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8984" tIns="49493" rIns="98984" bIns="49493" numCol="1" anchor="t" anchorCtr="0" compatLnSpc="1">
            <a:prstTxWarp prst="textNoShape">
              <a:avLst/>
            </a:prstTxWarp>
          </a:bodyPr>
          <a:lstStyle>
            <a:lvl1pPr algn="l" defTabSz="987425" eaLnBrk="1" hangingPunct="1">
              <a:defRPr sz="1300" b="0">
                <a:solidFill>
                  <a:schemeClr val="tx1"/>
                </a:solidFill>
                <a:latin typeface="Arial" pitchFamily="34" charset="0"/>
              </a:defRPr>
            </a:lvl1pPr>
          </a:lstStyle>
          <a:p>
            <a:pPr>
              <a:defRPr/>
            </a:pPr>
            <a:endParaRPr lang="en-US" altLang="ja-JP"/>
          </a:p>
        </p:txBody>
      </p:sp>
      <p:sp>
        <p:nvSpPr>
          <p:cNvPr id="25603" name="Rectangle 3"/>
          <p:cNvSpPr>
            <a:spLocks noGrp="1" noChangeArrowheads="1"/>
          </p:cNvSpPr>
          <p:nvPr>
            <p:ph type="dt" idx="1"/>
          </p:nvPr>
        </p:nvSpPr>
        <p:spPr bwMode="auto">
          <a:xfrm>
            <a:off x="4021138" y="0"/>
            <a:ext cx="3076575" cy="5111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8984" tIns="49493" rIns="98984" bIns="49493" numCol="1" anchor="t" anchorCtr="0" compatLnSpc="1">
            <a:prstTxWarp prst="textNoShape">
              <a:avLst/>
            </a:prstTxWarp>
          </a:bodyPr>
          <a:lstStyle>
            <a:lvl1pPr algn="r" defTabSz="987425" eaLnBrk="1" hangingPunct="1">
              <a:defRPr sz="1300" b="0">
                <a:solidFill>
                  <a:schemeClr val="tx1"/>
                </a:solidFill>
                <a:latin typeface="Arial" pitchFamily="34" charset="0"/>
              </a:defRPr>
            </a:lvl1pPr>
          </a:lstStyle>
          <a:p>
            <a:pPr>
              <a:defRPr/>
            </a:pPr>
            <a:endParaRPr lang="en-US" altLang="ja-JP"/>
          </a:p>
        </p:txBody>
      </p:sp>
      <p:sp>
        <p:nvSpPr>
          <p:cNvPr id="5124" name="Rectangle 4"/>
          <p:cNvSpPr>
            <a:spLocks noGrp="1" noRot="1" noChangeAspect="1" noChangeArrowheads="1" noTextEdit="1"/>
          </p:cNvSpPr>
          <p:nvPr>
            <p:ph type="sldImg" idx="2"/>
          </p:nvPr>
        </p:nvSpPr>
        <p:spPr bwMode="auto">
          <a:xfrm>
            <a:off x="781050" y="768350"/>
            <a:ext cx="5534025" cy="3830638"/>
          </a:xfrm>
          <a:prstGeom prst="rect">
            <a:avLst/>
          </a:prstGeom>
          <a:noFill/>
          <a:ln w="9525">
            <a:solidFill>
              <a:srgbClr val="000000"/>
            </a:solidFill>
            <a:miter lim="800000"/>
            <a:headEnd/>
            <a:tailEn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25605" name="Rectangle 5"/>
          <p:cNvSpPr>
            <a:spLocks noGrp="1" noChangeArrowheads="1"/>
          </p:cNvSpPr>
          <p:nvPr>
            <p:ph type="body" sz="quarter" idx="3"/>
          </p:nvPr>
        </p:nvSpPr>
        <p:spPr bwMode="auto">
          <a:xfrm>
            <a:off x="711200" y="4856163"/>
            <a:ext cx="5676900" cy="459898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8984" tIns="49493" rIns="98984" bIns="49493" numCol="1" anchor="t" anchorCtr="0" compatLnSpc="1">
            <a:prstTxWarp prst="textNoShape">
              <a:avLst/>
            </a:prstTxWarp>
          </a:bodyPr>
          <a:lstStyle/>
          <a:p>
            <a:pPr lvl="0"/>
            <a:r>
              <a:rPr lang="ja-JP" altLang="en-US" noProof="0" smtClean="0"/>
              <a:t>マスタ テキストの書式設定</a:t>
            </a:r>
          </a:p>
          <a:p>
            <a:pPr lvl="1"/>
            <a:r>
              <a:rPr lang="ja-JP" altLang="en-US" noProof="0" smtClean="0"/>
              <a:t>第 </a:t>
            </a:r>
            <a:r>
              <a:rPr lang="en-US" altLang="ja-JP" noProof="0" smtClean="0"/>
              <a:t>2 </a:t>
            </a:r>
            <a:r>
              <a:rPr lang="ja-JP" altLang="en-US" noProof="0" smtClean="0"/>
              <a:t>レベル</a:t>
            </a:r>
          </a:p>
          <a:p>
            <a:pPr lvl="2"/>
            <a:r>
              <a:rPr lang="ja-JP" altLang="en-US" noProof="0" smtClean="0"/>
              <a:t>第 </a:t>
            </a:r>
            <a:r>
              <a:rPr lang="en-US" altLang="ja-JP" noProof="0" smtClean="0"/>
              <a:t>3 </a:t>
            </a:r>
            <a:r>
              <a:rPr lang="ja-JP" altLang="en-US" noProof="0" smtClean="0"/>
              <a:t>レベル</a:t>
            </a:r>
          </a:p>
          <a:p>
            <a:pPr lvl="3"/>
            <a:r>
              <a:rPr lang="ja-JP" altLang="en-US" noProof="0" smtClean="0"/>
              <a:t>第 </a:t>
            </a:r>
            <a:r>
              <a:rPr lang="en-US" altLang="ja-JP" noProof="0" smtClean="0"/>
              <a:t>4 </a:t>
            </a:r>
            <a:r>
              <a:rPr lang="ja-JP" altLang="en-US" noProof="0" smtClean="0"/>
              <a:t>レベル</a:t>
            </a:r>
          </a:p>
          <a:p>
            <a:pPr lvl="4"/>
            <a:r>
              <a:rPr lang="ja-JP" altLang="en-US" noProof="0" smtClean="0"/>
              <a:t>第 </a:t>
            </a:r>
            <a:r>
              <a:rPr lang="en-US" altLang="ja-JP" noProof="0" smtClean="0"/>
              <a:t>5 </a:t>
            </a:r>
            <a:r>
              <a:rPr lang="ja-JP" altLang="en-US" noProof="0" smtClean="0"/>
              <a:t>レベル</a:t>
            </a:r>
          </a:p>
        </p:txBody>
      </p:sp>
      <p:sp>
        <p:nvSpPr>
          <p:cNvPr id="25606" name="Rectangle 6"/>
          <p:cNvSpPr>
            <a:spLocks noGrp="1" noChangeArrowheads="1"/>
          </p:cNvSpPr>
          <p:nvPr>
            <p:ph type="ftr" sz="quarter" idx="4"/>
          </p:nvPr>
        </p:nvSpPr>
        <p:spPr bwMode="auto">
          <a:xfrm>
            <a:off x="0" y="9710738"/>
            <a:ext cx="3074988" cy="5111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8984" tIns="49493" rIns="98984" bIns="49493" numCol="1" anchor="b" anchorCtr="0" compatLnSpc="1">
            <a:prstTxWarp prst="textNoShape">
              <a:avLst/>
            </a:prstTxWarp>
          </a:bodyPr>
          <a:lstStyle>
            <a:lvl1pPr algn="l" defTabSz="987425" eaLnBrk="1" hangingPunct="1">
              <a:defRPr sz="1300" b="0">
                <a:solidFill>
                  <a:schemeClr val="tx1"/>
                </a:solidFill>
                <a:latin typeface="Arial" pitchFamily="34" charset="0"/>
              </a:defRPr>
            </a:lvl1pPr>
          </a:lstStyle>
          <a:p>
            <a:pPr>
              <a:defRPr/>
            </a:pPr>
            <a:endParaRPr lang="en-US" altLang="ja-JP"/>
          </a:p>
        </p:txBody>
      </p:sp>
      <p:sp>
        <p:nvSpPr>
          <p:cNvPr id="25607" name="Rectangle 7"/>
          <p:cNvSpPr>
            <a:spLocks noGrp="1" noChangeArrowheads="1"/>
          </p:cNvSpPr>
          <p:nvPr>
            <p:ph type="sldNum" sz="quarter" idx="5"/>
          </p:nvPr>
        </p:nvSpPr>
        <p:spPr bwMode="auto">
          <a:xfrm>
            <a:off x="4021138" y="9710738"/>
            <a:ext cx="3076575" cy="5111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8984" tIns="49493" rIns="98984" bIns="49493" numCol="1" anchor="b" anchorCtr="0" compatLnSpc="1">
            <a:prstTxWarp prst="textNoShape">
              <a:avLst/>
            </a:prstTxWarp>
          </a:bodyPr>
          <a:lstStyle>
            <a:lvl1pPr algn="r" defTabSz="987425" eaLnBrk="1" hangingPunct="1">
              <a:defRPr sz="1300">
                <a:solidFill>
                  <a:schemeClr val="tx1"/>
                </a:solidFill>
                <a:latin typeface="Arial" panose="020B0604020202020204" pitchFamily="34" charset="0"/>
              </a:defRPr>
            </a:lvl1pPr>
          </a:lstStyle>
          <a:p>
            <a:pPr>
              <a:defRPr/>
            </a:pPr>
            <a:fld id="{D12A2294-EB08-47FD-A434-49C06D54B1E1}" type="slidenum">
              <a:rPr lang="en-US" altLang="ja-JP"/>
              <a:pPr>
                <a:defRPr/>
              </a:pPr>
              <a:t>&lt;#&gt;</a:t>
            </a:fld>
            <a:endParaRPr lang="en-US" altLang="ja-JP"/>
          </a:p>
        </p:txBody>
      </p:sp>
    </p:spTree>
    <p:extLst>
      <p:ext uri="{BB962C8B-B14F-4D97-AF65-F5344CB8AC3E}">
        <p14:creationId xmlns="" xmlns:p14="http://schemas.microsoft.com/office/powerpoint/2010/main" val="58807376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900" kern="1200">
        <a:solidFill>
          <a:schemeClr val="tx1"/>
        </a:solidFill>
        <a:latin typeface="Arial" pitchFamily="34" charset="0"/>
        <a:ea typeface="ＭＳ Ｐ明朝" pitchFamily="18" charset="-128"/>
        <a:cs typeface="+mn-cs"/>
      </a:defRPr>
    </a:lvl1pPr>
    <a:lvl2pPr marL="341313" algn="l" rtl="0" eaLnBrk="0" fontAlgn="base" hangingPunct="0">
      <a:spcBef>
        <a:spcPct val="30000"/>
      </a:spcBef>
      <a:spcAft>
        <a:spcPct val="0"/>
      </a:spcAft>
      <a:defRPr kumimoji="1" sz="900" kern="1200">
        <a:solidFill>
          <a:schemeClr val="tx1"/>
        </a:solidFill>
        <a:latin typeface="Arial" pitchFamily="34" charset="0"/>
        <a:ea typeface="ＭＳ Ｐ明朝" pitchFamily="18" charset="-128"/>
        <a:cs typeface="+mn-cs"/>
      </a:defRPr>
    </a:lvl2pPr>
    <a:lvl3pPr marL="682625" algn="l" rtl="0" eaLnBrk="0" fontAlgn="base" hangingPunct="0">
      <a:spcBef>
        <a:spcPct val="30000"/>
      </a:spcBef>
      <a:spcAft>
        <a:spcPct val="0"/>
      </a:spcAft>
      <a:defRPr kumimoji="1" sz="900" kern="1200">
        <a:solidFill>
          <a:schemeClr val="tx1"/>
        </a:solidFill>
        <a:latin typeface="Arial" pitchFamily="34" charset="0"/>
        <a:ea typeface="ＭＳ Ｐ明朝" pitchFamily="18" charset="-128"/>
        <a:cs typeface="+mn-cs"/>
      </a:defRPr>
    </a:lvl3pPr>
    <a:lvl4pPr marL="1025525" algn="l" rtl="0" eaLnBrk="0" fontAlgn="base" hangingPunct="0">
      <a:spcBef>
        <a:spcPct val="30000"/>
      </a:spcBef>
      <a:spcAft>
        <a:spcPct val="0"/>
      </a:spcAft>
      <a:defRPr kumimoji="1" sz="900" kern="1200">
        <a:solidFill>
          <a:schemeClr val="tx1"/>
        </a:solidFill>
        <a:latin typeface="Arial" pitchFamily="34" charset="0"/>
        <a:ea typeface="ＭＳ Ｐ明朝" pitchFamily="18" charset="-128"/>
        <a:cs typeface="+mn-cs"/>
      </a:defRPr>
    </a:lvl4pPr>
    <a:lvl5pPr marL="1366838" algn="l" rtl="0" eaLnBrk="0" fontAlgn="base" hangingPunct="0">
      <a:spcBef>
        <a:spcPct val="30000"/>
      </a:spcBef>
      <a:spcAft>
        <a:spcPct val="0"/>
      </a:spcAft>
      <a:defRPr kumimoji="1" sz="900" kern="1200">
        <a:solidFill>
          <a:schemeClr val="tx1"/>
        </a:solidFill>
        <a:latin typeface="Arial" pitchFamily="34" charset="0"/>
        <a:ea typeface="ＭＳ Ｐ明朝" pitchFamily="18" charset="-128"/>
        <a:cs typeface="+mn-cs"/>
      </a:defRPr>
    </a:lvl5pPr>
    <a:lvl6pPr marL="1710385" algn="l" defTabSz="684154" rtl="0" eaLnBrk="1" latinLnBrk="0" hangingPunct="1">
      <a:defRPr kumimoji="1" sz="900" kern="1200">
        <a:solidFill>
          <a:schemeClr val="tx1"/>
        </a:solidFill>
        <a:latin typeface="+mn-lt"/>
        <a:ea typeface="+mn-ea"/>
        <a:cs typeface="+mn-cs"/>
      </a:defRPr>
    </a:lvl6pPr>
    <a:lvl7pPr marL="2052462" algn="l" defTabSz="684154" rtl="0" eaLnBrk="1" latinLnBrk="0" hangingPunct="1">
      <a:defRPr kumimoji="1" sz="900" kern="1200">
        <a:solidFill>
          <a:schemeClr val="tx1"/>
        </a:solidFill>
        <a:latin typeface="+mn-lt"/>
        <a:ea typeface="+mn-ea"/>
        <a:cs typeface="+mn-cs"/>
      </a:defRPr>
    </a:lvl7pPr>
    <a:lvl8pPr marL="2394539" algn="l" defTabSz="684154" rtl="0" eaLnBrk="1" latinLnBrk="0" hangingPunct="1">
      <a:defRPr kumimoji="1" sz="900" kern="1200">
        <a:solidFill>
          <a:schemeClr val="tx1"/>
        </a:solidFill>
        <a:latin typeface="+mn-lt"/>
        <a:ea typeface="+mn-ea"/>
        <a:cs typeface="+mn-cs"/>
      </a:defRPr>
    </a:lvl8pPr>
    <a:lvl9pPr marL="2736616" algn="l" defTabSz="684154" rtl="0" eaLnBrk="1" latinLnBrk="0" hangingPunct="1">
      <a:defRPr kumimoji="1"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sz="900" b="0" i="0" u="none" strike="noStrike" kern="1200" dirty="0" smtClean="0">
                <a:solidFill>
                  <a:schemeClr val="tx1"/>
                </a:solidFill>
                <a:effectLst/>
                <a:latin typeface="Arial" pitchFamily="34" charset="0"/>
                <a:ea typeface="ＭＳ Ｐ明朝" pitchFamily="18" charset="-128"/>
                <a:cs typeface="+mn-cs"/>
              </a:rPr>
              <a:t>MD_ForceCurve_Organic_003</a:t>
            </a:r>
            <a:r>
              <a:rPr lang="en-US" altLang="ja-JP" dirty="0" smtClean="0"/>
              <a:t> </a:t>
            </a:r>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D12A2294-EB08-47FD-A434-49C06D54B1E1}" type="slidenum">
              <a:rPr lang="en-US" altLang="ja-JP" smtClean="0"/>
              <a:pPr>
                <a:defRPr/>
              </a:pPr>
              <a:t>1</a:t>
            </a:fld>
            <a:endParaRPr lang="en-US" altLang="ja-JP"/>
          </a:p>
        </p:txBody>
      </p:sp>
    </p:spTree>
    <p:extLst>
      <p:ext uri="{BB962C8B-B14F-4D97-AF65-F5344CB8AC3E}">
        <p14:creationId xmlns="" xmlns:p14="http://schemas.microsoft.com/office/powerpoint/2010/main" val="3931457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3196" y="2130652"/>
            <a:ext cx="8419609" cy="1469571"/>
          </a:xfrm>
        </p:spPr>
        <p:txBody>
          <a:bodyPr/>
          <a:lstStyle/>
          <a:p>
            <a:r>
              <a:rPr lang="ja-JP" altLang="en-US" smtClean="0"/>
              <a:t>マスター タイトルの書式設定</a:t>
            </a:r>
            <a:endParaRPr lang="ja-JP" altLang="en-US"/>
          </a:p>
        </p:txBody>
      </p:sp>
      <p:sp>
        <p:nvSpPr>
          <p:cNvPr id="3" name="サブタイトル 2"/>
          <p:cNvSpPr>
            <a:spLocks noGrp="1"/>
          </p:cNvSpPr>
          <p:nvPr>
            <p:ph type="subTitle" idx="1"/>
          </p:nvPr>
        </p:nvSpPr>
        <p:spPr>
          <a:xfrm>
            <a:off x="1486392" y="3885974"/>
            <a:ext cx="6933217" cy="1753054"/>
          </a:xfrm>
        </p:spPr>
        <p:txBody>
          <a:bodyPr/>
          <a:lstStyle>
            <a:lvl1pPr marL="0" indent="0" algn="ctr">
              <a:buNone/>
              <a:defRPr/>
            </a:lvl1pPr>
            <a:lvl2pPr marL="342077" indent="0" algn="ctr">
              <a:buNone/>
              <a:defRPr/>
            </a:lvl2pPr>
            <a:lvl3pPr marL="684154" indent="0" algn="ctr">
              <a:buNone/>
              <a:defRPr/>
            </a:lvl3pPr>
            <a:lvl4pPr marL="1026231" indent="0" algn="ctr">
              <a:buNone/>
              <a:defRPr/>
            </a:lvl4pPr>
            <a:lvl5pPr marL="1368308" indent="0" algn="ctr">
              <a:buNone/>
              <a:defRPr/>
            </a:lvl5pPr>
            <a:lvl6pPr marL="1710385" indent="0" algn="ctr">
              <a:buNone/>
              <a:defRPr/>
            </a:lvl6pPr>
            <a:lvl7pPr marL="2052462" indent="0" algn="ctr">
              <a:buNone/>
              <a:defRPr/>
            </a:lvl7pPr>
            <a:lvl8pPr marL="2394539" indent="0" algn="ctr">
              <a:buNone/>
              <a:defRPr/>
            </a:lvl8pPr>
            <a:lvl9pPr marL="2736616" indent="0" algn="ctr">
              <a:buNone/>
              <a:defRPr/>
            </a:lvl9pPr>
          </a:lstStyle>
          <a:p>
            <a:r>
              <a:rPr lang="ja-JP" altLang="en-US" smtClean="0"/>
              <a:t>マスター サブタイトルの書式設定</a:t>
            </a:r>
            <a:endParaRPr lang="ja-JP" altLang="en-US"/>
          </a:p>
        </p:txBody>
      </p:sp>
      <p:sp>
        <p:nvSpPr>
          <p:cNvPr id="4" name="Rectangle 14"/>
          <p:cNvSpPr>
            <a:spLocks noGrp="1" noChangeArrowheads="1"/>
          </p:cNvSpPr>
          <p:nvPr>
            <p:ph type="dt" sz="half" idx="10"/>
          </p:nvPr>
        </p:nvSpPr>
        <p:spPr>
          <a:ln/>
        </p:spPr>
        <p:txBody>
          <a:bodyPr/>
          <a:lstStyle>
            <a:lvl1pPr>
              <a:defRPr/>
            </a:lvl1pPr>
          </a:lstStyle>
          <a:p>
            <a:pPr>
              <a:defRPr/>
            </a:pPr>
            <a:fld id="{A31EC2E9-ED98-4AAA-A14D-F999593847FA}" type="datetime1">
              <a:rPr lang="ja-JP" altLang="en-US"/>
              <a:pPr>
                <a:defRPr/>
              </a:pPr>
              <a:t>2016/10/7</a:t>
            </a:fld>
            <a:endParaRPr lang="en-US" altLang="ja-JP"/>
          </a:p>
        </p:txBody>
      </p:sp>
      <p:sp>
        <p:nvSpPr>
          <p:cNvPr id="5"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16"/>
          <p:cNvSpPr>
            <a:spLocks noGrp="1" noChangeArrowheads="1"/>
          </p:cNvSpPr>
          <p:nvPr>
            <p:ph type="sldNum" sz="quarter" idx="12"/>
          </p:nvPr>
        </p:nvSpPr>
        <p:spPr>
          <a:ln/>
        </p:spPr>
        <p:txBody>
          <a:bodyPr/>
          <a:lstStyle>
            <a:lvl1pPr>
              <a:defRPr/>
            </a:lvl1pPr>
          </a:lstStyle>
          <a:p>
            <a:pPr>
              <a:defRPr/>
            </a:pPr>
            <a:fld id="{34BD1D23-BD98-415A-A9A4-A44C26FE890A}" type="slidenum">
              <a:rPr lang="en-US" altLang="ja-JP"/>
              <a:pPr>
                <a:defRPr/>
              </a:pPr>
              <a:t>&lt;#&gt;</a:t>
            </a:fld>
            <a:r>
              <a:rPr lang="en-US" altLang="ja-JP"/>
              <a:t>/23</a:t>
            </a:r>
          </a:p>
        </p:txBody>
      </p:sp>
    </p:spTree>
    <p:extLst>
      <p:ext uri="{BB962C8B-B14F-4D97-AF65-F5344CB8AC3E}">
        <p14:creationId xmlns="" xmlns:p14="http://schemas.microsoft.com/office/powerpoint/2010/main" val="13912538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14"/>
          <p:cNvSpPr>
            <a:spLocks noGrp="1" noChangeArrowheads="1"/>
          </p:cNvSpPr>
          <p:nvPr>
            <p:ph type="dt" sz="half" idx="10"/>
          </p:nvPr>
        </p:nvSpPr>
        <p:spPr/>
        <p:txBody>
          <a:bodyPr/>
          <a:lstStyle>
            <a:lvl1pPr>
              <a:defRPr/>
            </a:lvl1pPr>
          </a:lstStyle>
          <a:p>
            <a:pPr>
              <a:defRPr/>
            </a:pPr>
            <a:fld id="{D812B461-08AD-4D39-A8FA-1853C32E4C6B}" type="datetime1">
              <a:rPr lang="ja-JP" altLang="en-US"/>
              <a:pPr>
                <a:defRPr/>
              </a:pPr>
              <a:t>2016/10/7</a:t>
            </a:fld>
            <a:endParaRPr lang="en-US" altLang="ja-JP"/>
          </a:p>
        </p:txBody>
      </p:sp>
      <p:sp>
        <p:nvSpPr>
          <p:cNvPr id="5" name="Rectangle 15"/>
          <p:cNvSpPr>
            <a:spLocks noGrp="1" noChangeArrowheads="1"/>
          </p:cNvSpPr>
          <p:nvPr>
            <p:ph type="ftr" sz="quarter" idx="11"/>
          </p:nvPr>
        </p:nvSpPr>
        <p:spPr/>
        <p:txBody>
          <a:bodyPr/>
          <a:lstStyle>
            <a:lvl1pPr>
              <a:defRPr/>
            </a:lvl1pPr>
          </a:lstStyle>
          <a:p>
            <a:pPr>
              <a:defRPr/>
            </a:pPr>
            <a:endParaRPr lang="en-US" altLang="ja-JP"/>
          </a:p>
        </p:txBody>
      </p:sp>
      <p:sp>
        <p:nvSpPr>
          <p:cNvPr id="6" name="Rectangle 16"/>
          <p:cNvSpPr>
            <a:spLocks noGrp="1" noChangeArrowheads="1"/>
          </p:cNvSpPr>
          <p:nvPr>
            <p:ph type="sldNum" sz="quarter" idx="12"/>
          </p:nvPr>
        </p:nvSpPr>
        <p:spPr/>
        <p:txBody>
          <a:bodyPr/>
          <a:lstStyle>
            <a:lvl1pPr>
              <a:defRPr/>
            </a:lvl1pPr>
          </a:lstStyle>
          <a:p>
            <a:pPr>
              <a:defRPr/>
            </a:pPr>
            <a:fld id="{D19807F5-E55A-48EB-BB8E-3BEBF844BF33}" type="slidenum">
              <a:rPr lang="en-US" altLang="ja-JP"/>
              <a:pPr>
                <a:defRPr/>
              </a:pPr>
              <a:t>&lt;#&gt;</a:t>
            </a:fld>
            <a:endParaRPr lang="en-US" altLang="ja-JP" dirty="0"/>
          </a:p>
        </p:txBody>
      </p:sp>
    </p:spTree>
    <p:extLst>
      <p:ext uri="{BB962C8B-B14F-4D97-AF65-F5344CB8AC3E}">
        <p14:creationId xmlns="" xmlns:p14="http://schemas.microsoft.com/office/powerpoint/2010/main" val="16641074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82506" y="4406447"/>
            <a:ext cx="8419609" cy="1362982"/>
          </a:xfrm>
        </p:spPr>
        <p:txBody>
          <a:bodyPr anchor="t"/>
          <a:lstStyle>
            <a:lvl1pPr algn="l">
              <a:defRPr sz="3000" b="1" cap="all"/>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782506" y="2906259"/>
            <a:ext cx="8419609" cy="1500187"/>
          </a:xfrm>
        </p:spPr>
        <p:txBody>
          <a:bodyPr anchor="b"/>
          <a:lstStyle>
            <a:lvl1pPr marL="0" indent="0">
              <a:buNone/>
              <a:defRPr sz="1500"/>
            </a:lvl1pPr>
            <a:lvl2pPr marL="342077" indent="0">
              <a:buNone/>
              <a:defRPr sz="1300"/>
            </a:lvl2pPr>
            <a:lvl3pPr marL="684154" indent="0">
              <a:buNone/>
              <a:defRPr sz="1200"/>
            </a:lvl3pPr>
            <a:lvl4pPr marL="1026231" indent="0">
              <a:buNone/>
              <a:defRPr sz="1000"/>
            </a:lvl4pPr>
            <a:lvl5pPr marL="1368308" indent="0">
              <a:buNone/>
              <a:defRPr sz="1000"/>
            </a:lvl5pPr>
            <a:lvl6pPr marL="1710385" indent="0">
              <a:buNone/>
              <a:defRPr sz="1000"/>
            </a:lvl6pPr>
            <a:lvl7pPr marL="2052462" indent="0">
              <a:buNone/>
              <a:defRPr sz="1000"/>
            </a:lvl7pPr>
            <a:lvl8pPr marL="2394539" indent="0">
              <a:buNone/>
              <a:defRPr sz="1000"/>
            </a:lvl8pPr>
            <a:lvl9pPr marL="2736616" indent="0">
              <a:buNone/>
              <a:defRPr sz="1000"/>
            </a:lvl9pPr>
          </a:lstStyle>
          <a:p>
            <a:pPr lvl="0"/>
            <a:r>
              <a:rPr lang="ja-JP" altLang="en-US" smtClean="0"/>
              <a:t>マスター テキストの書式設定</a:t>
            </a:r>
          </a:p>
        </p:txBody>
      </p:sp>
      <p:sp>
        <p:nvSpPr>
          <p:cNvPr id="4" name="Rectangle 14"/>
          <p:cNvSpPr>
            <a:spLocks noGrp="1" noChangeArrowheads="1"/>
          </p:cNvSpPr>
          <p:nvPr>
            <p:ph type="dt" sz="half" idx="10"/>
          </p:nvPr>
        </p:nvSpPr>
        <p:spPr>
          <a:ln/>
        </p:spPr>
        <p:txBody>
          <a:bodyPr/>
          <a:lstStyle>
            <a:lvl1pPr>
              <a:defRPr/>
            </a:lvl1pPr>
          </a:lstStyle>
          <a:p>
            <a:pPr>
              <a:defRPr/>
            </a:pPr>
            <a:fld id="{A41E0542-0053-4B43-8837-BAE0EAF55B4B}" type="datetime1">
              <a:rPr lang="ja-JP" altLang="en-US"/>
              <a:pPr>
                <a:defRPr/>
              </a:pPr>
              <a:t>2016/10/7</a:t>
            </a:fld>
            <a:endParaRPr lang="en-US" altLang="ja-JP"/>
          </a:p>
        </p:txBody>
      </p:sp>
      <p:sp>
        <p:nvSpPr>
          <p:cNvPr id="5"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16"/>
          <p:cNvSpPr>
            <a:spLocks noGrp="1" noChangeArrowheads="1"/>
          </p:cNvSpPr>
          <p:nvPr>
            <p:ph type="sldNum" sz="quarter" idx="12"/>
          </p:nvPr>
        </p:nvSpPr>
        <p:spPr>
          <a:ln/>
        </p:spPr>
        <p:txBody>
          <a:bodyPr/>
          <a:lstStyle>
            <a:lvl1pPr>
              <a:defRPr/>
            </a:lvl1pPr>
          </a:lstStyle>
          <a:p>
            <a:pPr>
              <a:defRPr/>
            </a:pPr>
            <a:fld id="{6686CA4A-6E5B-4BC7-B949-3A3ED981AFA0}" type="slidenum">
              <a:rPr lang="en-US" altLang="ja-JP"/>
              <a:pPr>
                <a:defRPr/>
              </a:pPr>
              <a:t>&lt;#&gt;</a:t>
            </a:fld>
            <a:r>
              <a:rPr lang="en-US" altLang="ja-JP"/>
              <a:t>/23</a:t>
            </a:r>
          </a:p>
        </p:txBody>
      </p:sp>
    </p:spTree>
    <p:extLst>
      <p:ext uri="{BB962C8B-B14F-4D97-AF65-F5344CB8AC3E}">
        <p14:creationId xmlns="" xmlns:p14="http://schemas.microsoft.com/office/powerpoint/2010/main" val="33660292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sz="half" idx="1"/>
          </p:nvPr>
        </p:nvSpPr>
        <p:spPr>
          <a:xfrm>
            <a:off x="495055" y="1599974"/>
            <a:ext cx="4398981" cy="4526643"/>
          </a:xfrm>
        </p:spPr>
        <p:txBody>
          <a:bodyPr/>
          <a:lstStyle>
            <a:lvl1pPr>
              <a:defRPr sz="2100"/>
            </a:lvl1pPr>
            <a:lvl2pPr>
              <a:defRPr sz="1800"/>
            </a:lvl2pPr>
            <a:lvl3pPr>
              <a:defRPr sz="1500"/>
            </a:lvl3pPr>
            <a:lvl4pPr>
              <a:defRPr sz="1300"/>
            </a:lvl4pPr>
            <a:lvl5pPr>
              <a:defRPr sz="1300"/>
            </a:lvl5pPr>
            <a:lvl6pPr>
              <a:defRPr sz="1300"/>
            </a:lvl6pPr>
            <a:lvl7pPr>
              <a:defRPr sz="1300"/>
            </a:lvl7pPr>
            <a:lvl8pPr>
              <a:defRPr sz="1300"/>
            </a:lvl8pPr>
            <a:lvl9pPr>
              <a:defRPr sz="13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ー 3"/>
          <p:cNvSpPr>
            <a:spLocks noGrp="1"/>
          </p:cNvSpPr>
          <p:nvPr>
            <p:ph sz="half" idx="2"/>
          </p:nvPr>
        </p:nvSpPr>
        <p:spPr>
          <a:xfrm>
            <a:off x="5011964" y="1599974"/>
            <a:ext cx="4398982" cy="4526643"/>
          </a:xfrm>
        </p:spPr>
        <p:txBody>
          <a:bodyPr/>
          <a:lstStyle>
            <a:lvl1pPr>
              <a:defRPr sz="2100"/>
            </a:lvl1pPr>
            <a:lvl2pPr>
              <a:defRPr sz="1800"/>
            </a:lvl2pPr>
            <a:lvl3pPr>
              <a:defRPr sz="1500"/>
            </a:lvl3pPr>
            <a:lvl4pPr>
              <a:defRPr sz="1300"/>
            </a:lvl4pPr>
            <a:lvl5pPr>
              <a:defRPr sz="1300"/>
            </a:lvl5pPr>
            <a:lvl6pPr>
              <a:defRPr sz="1300"/>
            </a:lvl6pPr>
            <a:lvl7pPr>
              <a:defRPr sz="1300"/>
            </a:lvl7pPr>
            <a:lvl8pPr>
              <a:defRPr sz="1300"/>
            </a:lvl8pPr>
            <a:lvl9pPr>
              <a:defRPr sz="13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14"/>
          <p:cNvSpPr>
            <a:spLocks noGrp="1" noChangeArrowheads="1"/>
          </p:cNvSpPr>
          <p:nvPr>
            <p:ph type="dt" sz="half" idx="10"/>
          </p:nvPr>
        </p:nvSpPr>
        <p:spPr>
          <a:ln/>
        </p:spPr>
        <p:txBody>
          <a:bodyPr/>
          <a:lstStyle>
            <a:lvl1pPr>
              <a:defRPr/>
            </a:lvl1pPr>
          </a:lstStyle>
          <a:p>
            <a:pPr>
              <a:defRPr/>
            </a:pPr>
            <a:fld id="{592D2030-2819-4C22-B967-F3C7FD09AC3E}" type="datetime1">
              <a:rPr lang="ja-JP" altLang="en-US"/>
              <a:pPr>
                <a:defRPr/>
              </a:pPr>
              <a:t>2016/10/7</a:t>
            </a:fld>
            <a:endParaRPr lang="en-US" altLang="ja-JP"/>
          </a:p>
        </p:txBody>
      </p:sp>
      <p:sp>
        <p:nvSpPr>
          <p:cNvPr id="6"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16"/>
          <p:cNvSpPr>
            <a:spLocks noGrp="1" noChangeArrowheads="1"/>
          </p:cNvSpPr>
          <p:nvPr>
            <p:ph type="sldNum" sz="quarter" idx="12"/>
          </p:nvPr>
        </p:nvSpPr>
        <p:spPr>
          <a:ln/>
        </p:spPr>
        <p:txBody>
          <a:bodyPr/>
          <a:lstStyle>
            <a:lvl1pPr>
              <a:defRPr/>
            </a:lvl1pPr>
          </a:lstStyle>
          <a:p>
            <a:pPr>
              <a:defRPr/>
            </a:pPr>
            <a:fld id="{96A14746-89B1-4CA5-86DD-74E7051B4CD8}" type="slidenum">
              <a:rPr lang="en-US" altLang="ja-JP"/>
              <a:pPr>
                <a:defRPr/>
              </a:pPr>
              <a:t>&lt;#&gt;</a:t>
            </a:fld>
            <a:r>
              <a:rPr lang="en-US" altLang="ja-JP"/>
              <a:t>/23</a:t>
            </a:r>
          </a:p>
        </p:txBody>
      </p:sp>
    </p:spTree>
    <p:extLst>
      <p:ext uri="{BB962C8B-B14F-4D97-AF65-F5344CB8AC3E}">
        <p14:creationId xmlns="" xmlns:p14="http://schemas.microsoft.com/office/powerpoint/2010/main" val="14350206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495055" y="1535339"/>
            <a:ext cx="4376869" cy="639536"/>
          </a:xfrm>
        </p:spPr>
        <p:txBody>
          <a:bodyPr anchor="b"/>
          <a:lstStyle>
            <a:lvl1pPr marL="0" indent="0">
              <a:buNone/>
              <a:defRPr sz="1800" b="1"/>
            </a:lvl1pPr>
            <a:lvl2pPr marL="342077" indent="0">
              <a:buNone/>
              <a:defRPr sz="1500" b="1"/>
            </a:lvl2pPr>
            <a:lvl3pPr marL="684154" indent="0">
              <a:buNone/>
              <a:defRPr sz="1300" b="1"/>
            </a:lvl3pPr>
            <a:lvl4pPr marL="1026231" indent="0">
              <a:buNone/>
              <a:defRPr sz="1200" b="1"/>
            </a:lvl4pPr>
            <a:lvl5pPr marL="1368308" indent="0">
              <a:buNone/>
              <a:defRPr sz="1200" b="1"/>
            </a:lvl5pPr>
            <a:lvl6pPr marL="1710385" indent="0">
              <a:buNone/>
              <a:defRPr sz="1200" b="1"/>
            </a:lvl6pPr>
            <a:lvl7pPr marL="2052462" indent="0">
              <a:buNone/>
              <a:defRPr sz="1200" b="1"/>
            </a:lvl7pPr>
            <a:lvl8pPr marL="2394539" indent="0">
              <a:buNone/>
              <a:defRPr sz="1200" b="1"/>
            </a:lvl8pPr>
            <a:lvl9pPr marL="2736616" indent="0">
              <a:buNone/>
              <a:defRPr sz="1200" b="1"/>
            </a:lvl9pPr>
          </a:lstStyle>
          <a:p>
            <a:pPr lvl="0"/>
            <a:r>
              <a:rPr lang="ja-JP" altLang="en-US" smtClean="0"/>
              <a:t>マスター テキストの書式設定</a:t>
            </a:r>
          </a:p>
        </p:txBody>
      </p:sp>
      <p:sp>
        <p:nvSpPr>
          <p:cNvPr id="4" name="コンテンツ プレースホルダー 3"/>
          <p:cNvSpPr>
            <a:spLocks noGrp="1"/>
          </p:cNvSpPr>
          <p:nvPr>
            <p:ph sz="half" idx="2"/>
          </p:nvPr>
        </p:nvSpPr>
        <p:spPr>
          <a:xfrm>
            <a:off x="495055" y="2174875"/>
            <a:ext cx="4376869" cy="3951741"/>
          </a:xfrm>
        </p:spPr>
        <p:txBody>
          <a:bodyPr/>
          <a:lstStyle>
            <a:lvl1pPr>
              <a:defRPr sz="1800"/>
            </a:lvl1pPr>
            <a:lvl2pPr>
              <a:defRPr sz="1500"/>
            </a:lvl2pPr>
            <a:lvl3pPr>
              <a:defRPr sz="1300"/>
            </a:lvl3pPr>
            <a:lvl4pPr>
              <a:defRPr sz="1200"/>
            </a:lvl4pPr>
            <a:lvl5pPr>
              <a:defRPr sz="1200"/>
            </a:lvl5pPr>
            <a:lvl6pPr>
              <a:defRPr sz="1200"/>
            </a:lvl6pPr>
            <a:lvl7pPr>
              <a:defRPr sz="1200"/>
            </a:lvl7pPr>
            <a:lvl8pPr>
              <a:defRPr sz="1200"/>
            </a:lvl8pPr>
            <a:lvl9pPr>
              <a:defRPr sz="12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ー 4"/>
          <p:cNvSpPr>
            <a:spLocks noGrp="1"/>
          </p:cNvSpPr>
          <p:nvPr>
            <p:ph type="body" sz="quarter" idx="3"/>
          </p:nvPr>
        </p:nvSpPr>
        <p:spPr>
          <a:xfrm>
            <a:off x="5031619" y="1535339"/>
            <a:ext cx="4379327" cy="639536"/>
          </a:xfrm>
        </p:spPr>
        <p:txBody>
          <a:bodyPr anchor="b"/>
          <a:lstStyle>
            <a:lvl1pPr marL="0" indent="0">
              <a:buNone/>
              <a:defRPr sz="1800" b="1"/>
            </a:lvl1pPr>
            <a:lvl2pPr marL="342077" indent="0">
              <a:buNone/>
              <a:defRPr sz="1500" b="1"/>
            </a:lvl2pPr>
            <a:lvl3pPr marL="684154" indent="0">
              <a:buNone/>
              <a:defRPr sz="1300" b="1"/>
            </a:lvl3pPr>
            <a:lvl4pPr marL="1026231" indent="0">
              <a:buNone/>
              <a:defRPr sz="1200" b="1"/>
            </a:lvl4pPr>
            <a:lvl5pPr marL="1368308" indent="0">
              <a:buNone/>
              <a:defRPr sz="1200" b="1"/>
            </a:lvl5pPr>
            <a:lvl6pPr marL="1710385" indent="0">
              <a:buNone/>
              <a:defRPr sz="1200" b="1"/>
            </a:lvl6pPr>
            <a:lvl7pPr marL="2052462" indent="0">
              <a:buNone/>
              <a:defRPr sz="1200" b="1"/>
            </a:lvl7pPr>
            <a:lvl8pPr marL="2394539" indent="0">
              <a:buNone/>
              <a:defRPr sz="1200" b="1"/>
            </a:lvl8pPr>
            <a:lvl9pPr marL="2736616" indent="0">
              <a:buNone/>
              <a:defRPr sz="1200" b="1"/>
            </a:lvl9pPr>
          </a:lstStyle>
          <a:p>
            <a:pPr lvl="0"/>
            <a:r>
              <a:rPr lang="ja-JP" altLang="en-US" smtClean="0"/>
              <a:t>マスター テキストの書式設定</a:t>
            </a:r>
          </a:p>
        </p:txBody>
      </p:sp>
      <p:sp>
        <p:nvSpPr>
          <p:cNvPr id="6" name="コンテンツ プレースホルダー 5"/>
          <p:cNvSpPr>
            <a:spLocks noGrp="1"/>
          </p:cNvSpPr>
          <p:nvPr>
            <p:ph sz="quarter" idx="4"/>
          </p:nvPr>
        </p:nvSpPr>
        <p:spPr>
          <a:xfrm>
            <a:off x="5031619" y="2174875"/>
            <a:ext cx="4379327" cy="3951741"/>
          </a:xfrm>
        </p:spPr>
        <p:txBody>
          <a:bodyPr/>
          <a:lstStyle>
            <a:lvl1pPr>
              <a:defRPr sz="1800"/>
            </a:lvl1pPr>
            <a:lvl2pPr>
              <a:defRPr sz="1500"/>
            </a:lvl2pPr>
            <a:lvl3pPr>
              <a:defRPr sz="1300"/>
            </a:lvl3pPr>
            <a:lvl4pPr>
              <a:defRPr sz="1200"/>
            </a:lvl4pPr>
            <a:lvl5pPr>
              <a:defRPr sz="1200"/>
            </a:lvl5pPr>
            <a:lvl6pPr>
              <a:defRPr sz="1200"/>
            </a:lvl6pPr>
            <a:lvl7pPr>
              <a:defRPr sz="1200"/>
            </a:lvl7pPr>
            <a:lvl8pPr>
              <a:defRPr sz="1200"/>
            </a:lvl8pPr>
            <a:lvl9pPr>
              <a:defRPr sz="12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14"/>
          <p:cNvSpPr>
            <a:spLocks noGrp="1" noChangeArrowheads="1"/>
          </p:cNvSpPr>
          <p:nvPr>
            <p:ph type="dt" sz="half" idx="10"/>
          </p:nvPr>
        </p:nvSpPr>
        <p:spPr>
          <a:ln/>
        </p:spPr>
        <p:txBody>
          <a:bodyPr/>
          <a:lstStyle>
            <a:lvl1pPr>
              <a:defRPr/>
            </a:lvl1pPr>
          </a:lstStyle>
          <a:p>
            <a:pPr>
              <a:defRPr/>
            </a:pPr>
            <a:fld id="{DD730DDC-F9AB-4081-A208-0D352056964A}" type="datetime1">
              <a:rPr lang="ja-JP" altLang="en-US"/>
              <a:pPr>
                <a:defRPr/>
              </a:pPr>
              <a:t>2016/10/7</a:t>
            </a:fld>
            <a:endParaRPr lang="en-US" altLang="ja-JP"/>
          </a:p>
        </p:txBody>
      </p:sp>
      <p:sp>
        <p:nvSpPr>
          <p:cNvPr id="8"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9" name="Rectangle 16"/>
          <p:cNvSpPr>
            <a:spLocks noGrp="1" noChangeArrowheads="1"/>
          </p:cNvSpPr>
          <p:nvPr>
            <p:ph type="sldNum" sz="quarter" idx="12"/>
          </p:nvPr>
        </p:nvSpPr>
        <p:spPr>
          <a:ln/>
        </p:spPr>
        <p:txBody>
          <a:bodyPr/>
          <a:lstStyle>
            <a:lvl1pPr>
              <a:defRPr/>
            </a:lvl1pPr>
          </a:lstStyle>
          <a:p>
            <a:pPr>
              <a:defRPr/>
            </a:pPr>
            <a:fld id="{8FFFBAA5-7DB6-4EAB-8E71-DF990DD96C3E}" type="slidenum">
              <a:rPr lang="en-US" altLang="ja-JP"/>
              <a:pPr>
                <a:defRPr/>
              </a:pPr>
              <a:t>&lt;#&gt;</a:t>
            </a:fld>
            <a:r>
              <a:rPr lang="en-US" altLang="ja-JP"/>
              <a:t>/23</a:t>
            </a:r>
          </a:p>
        </p:txBody>
      </p:sp>
    </p:spTree>
    <p:extLst>
      <p:ext uri="{BB962C8B-B14F-4D97-AF65-F5344CB8AC3E}">
        <p14:creationId xmlns="" xmlns:p14="http://schemas.microsoft.com/office/powerpoint/2010/main" val="35083309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273050" y="388800"/>
            <a:ext cx="9632950" cy="549275"/>
          </a:xfrm>
        </p:spPr>
        <p:txBody>
          <a:bodyPr/>
          <a:lstStyle/>
          <a:p>
            <a:r>
              <a:rPr lang="ja-JP" altLang="en-US" smtClean="0"/>
              <a:t>マスター タイトルの書式設定</a:t>
            </a:r>
            <a:endParaRPr lang="ja-JP" altLang="en-US"/>
          </a:p>
        </p:txBody>
      </p:sp>
      <p:sp>
        <p:nvSpPr>
          <p:cNvPr id="3" name="Rectangle 14"/>
          <p:cNvSpPr>
            <a:spLocks noGrp="1" noChangeArrowheads="1"/>
          </p:cNvSpPr>
          <p:nvPr>
            <p:ph type="dt" sz="half" idx="10"/>
          </p:nvPr>
        </p:nvSpPr>
        <p:spPr>
          <a:ln/>
        </p:spPr>
        <p:txBody>
          <a:bodyPr/>
          <a:lstStyle>
            <a:lvl1pPr>
              <a:defRPr/>
            </a:lvl1pPr>
          </a:lstStyle>
          <a:p>
            <a:pPr>
              <a:defRPr/>
            </a:pPr>
            <a:fld id="{4563484E-2383-4B4E-918A-D1A0431F0165}" type="datetime1">
              <a:rPr lang="ja-JP" altLang="en-US"/>
              <a:pPr>
                <a:defRPr/>
              </a:pPr>
              <a:t>2016/10/7</a:t>
            </a:fld>
            <a:endParaRPr lang="en-US" altLang="ja-JP"/>
          </a:p>
        </p:txBody>
      </p:sp>
      <p:sp>
        <p:nvSpPr>
          <p:cNvPr id="4"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5" name="Rectangle 16"/>
          <p:cNvSpPr>
            <a:spLocks noGrp="1" noChangeArrowheads="1"/>
          </p:cNvSpPr>
          <p:nvPr>
            <p:ph type="sldNum" sz="quarter" idx="12"/>
          </p:nvPr>
        </p:nvSpPr>
        <p:spPr>
          <a:ln/>
        </p:spPr>
        <p:txBody>
          <a:bodyPr/>
          <a:lstStyle>
            <a:lvl1pPr>
              <a:defRPr/>
            </a:lvl1pPr>
          </a:lstStyle>
          <a:p>
            <a:pPr>
              <a:defRPr/>
            </a:pPr>
            <a:fld id="{5AE2773E-3BF8-4423-9261-CE49E4F2696C}" type="slidenum">
              <a:rPr lang="en-US" altLang="ja-JP"/>
              <a:pPr>
                <a:defRPr/>
              </a:pPr>
              <a:t>&lt;#&gt;</a:t>
            </a:fld>
            <a:r>
              <a:rPr lang="en-US" altLang="ja-JP"/>
              <a:t>/23</a:t>
            </a:r>
          </a:p>
        </p:txBody>
      </p:sp>
    </p:spTree>
    <p:extLst>
      <p:ext uri="{BB962C8B-B14F-4D97-AF65-F5344CB8AC3E}">
        <p14:creationId xmlns="" xmlns:p14="http://schemas.microsoft.com/office/powerpoint/2010/main" val="29437029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14"/>
          <p:cNvSpPr>
            <a:spLocks noGrp="1" noChangeArrowheads="1"/>
          </p:cNvSpPr>
          <p:nvPr>
            <p:ph type="dt" sz="half" idx="10"/>
          </p:nvPr>
        </p:nvSpPr>
        <p:spPr>
          <a:ln/>
        </p:spPr>
        <p:txBody>
          <a:bodyPr/>
          <a:lstStyle>
            <a:lvl1pPr>
              <a:defRPr/>
            </a:lvl1pPr>
          </a:lstStyle>
          <a:p>
            <a:pPr>
              <a:defRPr/>
            </a:pPr>
            <a:fld id="{6344C478-F5E8-4461-8EE4-93FBE4EA93C8}" type="datetime1">
              <a:rPr lang="ja-JP" altLang="en-US"/>
              <a:pPr>
                <a:defRPr/>
              </a:pPr>
              <a:t>2016/10/7</a:t>
            </a:fld>
            <a:endParaRPr lang="en-US" altLang="ja-JP"/>
          </a:p>
        </p:txBody>
      </p:sp>
      <p:sp>
        <p:nvSpPr>
          <p:cNvPr id="3"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4" name="Rectangle 16"/>
          <p:cNvSpPr>
            <a:spLocks noGrp="1" noChangeArrowheads="1"/>
          </p:cNvSpPr>
          <p:nvPr>
            <p:ph type="sldNum" sz="quarter" idx="12"/>
          </p:nvPr>
        </p:nvSpPr>
        <p:spPr>
          <a:ln/>
        </p:spPr>
        <p:txBody>
          <a:bodyPr/>
          <a:lstStyle>
            <a:lvl1pPr>
              <a:defRPr/>
            </a:lvl1pPr>
          </a:lstStyle>
          <a:p>
            <a:pPr>
              <a:defRPr/>
            </a:pPr>
            <a:fld id="{B4771F5F-0BA5-42A0-9500-0BB38E3AABB0}" type="slidenum">
              <a:rPr lang="en-US" altLang="ja-JP"/>
              <a:pPr>
                <a:defRPr/>
              </a:pPr>
              <a:t>&lt;#&gt;</a:t>
            </a:fld>
            <a:r>
              <a:rPr lang="en-US" altLang="ja-JP"/>
              <a:t>/23</a:t>
            </a:r>
          </a:p>
        </p:txBody>
      </p:sp>
    </p:spTree>
    <p:extLst>
      <p:ext uri="{BB962C8B-B14F-4D97-AF65-F5344CB8AC3E}">
        <p14:creationId xmlns="" xmlns:p14="http://schemas.microsoft.com/office/powerpoint/2010/main" val="20016800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055" y="273278"/>
            <a:ext cx="3259005" cy="1162276"/>
          </a:xfrm>
        </p:spPr>
        <p:txBody>
          <a:bodyPr anchor="b"/>
          <a:lstStyle>
            <a:lvl1pPr algn="l">
              <a:defRPr sz="1500" b="1"/>
            </a:lvl1p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a:xfrm>
            <a:off x="3873217" y="273278"/>
            <a:ext cx="5537729" cy="585333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ー 3"/>
          <p:cNvSpPr>
            <a:spLocks noGrp="1"/>
          </p:cNvSpPr>
          <p:nvPr>
            <p:ph type="body" sz="half" idx="2"/>
          </p:nvPr>
        </p:nvSpPr>
        <p:spPr>
          <a:xfrm>
            <a:off x="495055" y="1435554"/>
            <a:ext cx="3259005" cy="4691063"/>
          </a:xfrm>
        </p:spPr>
        <p:txBody>
          <a:bodyPr/>
          <a:lstStyle>
            <a:lvl1pPr marL="0" indent="0">
              <a:buNone/>
              <a:defRPr sz="1000"/>
            </a:lvl1pPr>
            <a:lvl2pPr marL="342077" indent="0">
              <a:buNone/>
              <a:defRPr sz="900"/>
            </a:lvl2pPr>
            <a:lvl3pPr marL="684154" indent="0">
              <a:buNone/>
              <a:defRPr sz="700"/>
            </a:lvl3pPr>
            <a:lvl4pPr marL="1026231" indent="0">
              <a:buNone/>
              <a:defRPr sz="700"/>
            </a:lvl4pPr>
            <a:lvl5pPr marL="1368308" indent="0">
              <a:buNone/>
              <a:defRPr sz="700"/>
            </a:lvl5pPr>
            <a:lvl6pPr marL="1710385" indent="0">
              <a:buNone/>
              <a:defRPr sz="700"/>
            </a:lvl6pPr>
            <a:lvl7pPr marL="2052462" indent="0">
              <a:buNone/>
              <a:defRPr sz="700"/>
            </a:lvl7pPr>
            <a:lvl8pPr marL="2394539" indent="0">
              <a:buNone/>
              <a:defRPr sz="700"/>
            </a:lvl8pPr>
            <a:lvl9pPr marL="2736616" indent="0">
              <a:buNone/>
              <a:defRPr sz="700"/>
            </a:lvl9pPr>
          </a:lstStyle>
          <a:p>
            <a:pPr lvl="0"/>
            <a:r>
              <a:rPr lang="ja-JP" altLang="en-US" smtClean="0"/>
              <a:t>マスター テキストの書式設定</a:t>
            </a:r>
          </a:p>
        </p:txBody>
      </p:sp>
      <p:sp>
        <p:nvSpPr>
          <p:cNvPr id="5" name="Rectangle 14"/>
          <p:cNvSpPr>
            <a:spLocks noGrp="1" noChangeArrowheads="1"/>
          </p:cNvSpPr>
          <p:nvPr>
            <p:ph type="dt" sz="half" idx="10"/>
          </p:nvPr>
        </p:nvSpPr>
        <p:spPr>
          <a:ln/>
        </p:spPr>
        <p:txBody>
          <a:bodyPr/>
          <a:lstStyle>
            <a:lvl1pPr>
              <a:defRPr/>
            </a:lvl1pPr>
          </a:lstStyle>
          <a:p>
            <a:pPr>
              <a:defRPr/>
            </a:pPr>
            <a:fld id="{F85BFB8F-6A19-46D6-ABDB-B592F66C6966}" type="datetime1">
              <a:rPr lang="ja-JP" altLang="en-US"/>
              <a:pPr>
                <a:defRPr/>
              </a:pPr>
              <a:t>2016/10/7</a:t>
            </a:fld>
            <a:endParaRPr lang="en-US" altLang="ja-JP"/>
          </a:p>
        </p:txBody>
      </p:sp>
      <p:sp>
        <p:nvSpPr>
          <p:cNvPr id="6"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16"/>
          <p:cNvSpPr>
            <a:spLocks noGrp="1" noChangeArrowheads="1"/>
          </p:cNvSpPr>
          <p:nvPr>
            <p:ph type="sldNum" sz="quarter" idx="12"/>
          </p:nvPr>
        </p:nvSpPr>
        <p:spPr>
          <a:ln/>
        </p:spPr>
        <p:txBody>
          <a:bodyPr/>
          <a:lstStyle>
            <a:lvl1pPr>
              <a:defRPr/>
            </a:lvl1pPr>
          </a:lstStyle>
          <a:p>
            <a:pPr>
              <a:defRPr/>
            </a:pPr>
            <a:fld id="{3ECEE1B1-DFBE-4AE9-AEB3-20B1D39C9C3C}" type="slidenum">
              <a:rPr lang="en-US" altLang="ja-JP"/>
              <a:pPr>
                <a:defRPr/>
              </a:pPr>
              <a:t>&lt;#&gt;</a:t>
            </a:fld>
            <a:r>
              <a:rPr lang="en-US" altLang="ja-JP"/>
              <a:t>/23</a:t>
            </a:r>
          </a:p>
        </p:txBody>
      </p:sp>
    </p:spTree>
    <p:extLst>
      <p:ext uri="{BB962C8B-B14F-4D97-AF65-F5344CB8AC3E}">
        <p14:creationId xmlns="" xmlns:p14="http://schemas.microsoft.com/office/powerpoint/2010/main" val="5523790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42137" y="4801054"/>
            <a:ext cx="5943109" cy="565831"/>
          </a:xfrm>
        </p:spPr>
        <p:txBody>
          <a:bodyPr anchor="b"/>
          <a:lstStyle>
            <a:lvl1pPr algn="l">
              <a:defRPr sz="1500" b="1"/>
            </a:lvl1pPr>
          </a:lstStyle>
          <a:p>
            <a:r>
              <a:rPr lang="ja-JP" altLang="en-US" smtClean="0"/>
              <a:t>マスター タイトルの書式設定</a:t>
            </a:r>
            <a:endParaRPr lang="ja-JP" altLang="en-US"/>
          </a:p>
        </p:txBody>
      </p:sp>
      <p:sp>
        <p:nvSpPr>
          <p:cNvPr id="3" name="図プレースホルダー 2"/>
          <p:cNvSpPr>
            <a:spLocks noGrp="1"/>
          </p:cNvSpPr>
          <p:nvPr>
            <p:ph type="pic" idx="1"/>
          </p:nvPr>
        </p:nvSpPr>
        <p:spPr>
          <a:xfrm>
            <a:off x="1942137" y="612322"/>
            <a:ext cx="5943109" cy="4115027"/>
          </a:xfrm>
        </p:spPr>
        <p:txBody>
          <a:bodyPr lIns="91385" tIns="45694" rIns="91385" bIns="45694"/>
          <a:lstStyle>
            <a:lvl1pPr marL="0" indent="0">
              <a:buNone/>
              <a:defRPr sz="2400"/>
            </a:lvl1pPr>
            <a:lvl2pPr marL="342077" indent="0">
              <a:buNone/>
              <a:defRPr sz="2100"/>
            </a:lvl2pPr>
            <a:lvl3pPr marL="684154" indent="0">
              <a:buNone/>
              <a:defRPr sz="1800"/>
            </a:lvl3pPr>
            <a:lvl4pPr marL="1026231" indent="0">
              <a:buNone/>
              <a:defRPr sz="1500"/>
            </a:lvl4pPr>
            <a:lvl5pPr marL="1368308" indent="0">
              <a:buNone/>
              <a:defRPr sz="1500"/>
            </a:lvl5pPr>
            <a:lvl6pPr marL="1710385" indent="0">
              <a:buNone/>
              <a:defRPr sz="1500"/>
            </a:lvl6pPr>
            <a:lvl7pPr marL="2052462" indent="0">
              <a:buNone/>
              <a:defRPr sz="1500"/>
            </a:lvl7pPr>
            <a:lvl8pPr marL="2394539" indent="0">
              <a:buNone/>
              <a:defRPr sz="1500"/>
            </a:lvl8pPr>
            <a:lvl9pPr marL="2736616" indent="0">
              <a:buNone/>
              <a:defRPr sz="1500"/>
            </a:lvl9pPr>
          </a:lstStyle>
          <a:p>
            <a:pPr lvl="0"/>
            <a:endParaRPr lang="ja-JP" altLang="en-US" noProof="0" smtClean="0"/>
          </a:p>
        </p:txBody>
      </p:sp>
      <p:sp>
        <p:nvSpPr>
          <p:cNvPr id="4" name="テキスト プレースホルダー 3"/>
          <p:cNvSpPr>
            <a:spLocks noGrp="1"/>
          </p:cNvSpPr>
          <p:nvPr>
            <p:ph type="body" sz="half" idx="2"/>
          </p:nvPr>
        </p:nvSpPr>
        <p:spPr>
          <a:xfrm>
            <a:off x="1942137" y="5366885"/>
            <a:ext cx="5943109" cy="805089"/>
          </a:xfrm>
        </p:spPr>
        <p:txBody>
          <a:bodyPr/>
          <a:lstStyle>
            <a:lvl1pPr marL="0" indent="0">
              <a:buNone/>
              <a:defRPr sz="1000"/>
            </a:lvl1pPr>
            <a:lvl2pPr marL="342077" indent="0">
              <a:buNone/>
              <a:defRPr sz="900"/>
            </a:lvl2pPr>
            <a:lvl3pPr marL="684154" indent="0">
              <a:buNone/>
              <a:defRPr sz="700"/>
            </a:lvl3pPr>
            <a:lvl4pPr marL="1026231" indent="0">
              <a:buNone/>
              <a:defRPr sz="700"/>
            </a:lvl4pPr>
            <a:lvl5pPr marL="1368308" indent="0">
              <a:buNone/>
              <a:defRPr sz="700"/>
            </a:lvl5pPr>
            <a:lvl6pPr marL="1710385" indent="0">
              <a:buNone/>
              <a:defRPr sz="700"/>
            </a:lvl6pPr>
            <a:lvl7pPr marL="2052462" indent="0">
              <a:buNone/>
              <a:defRPr sz="700"/>
            </a:lvl7pPr>
            <a:lvl8pPr marL="2394539" indent="0">
              <a:buNone/>
              <a:defRPr sz="700"/>
            </a:lvl8pPr>
            <a:lvl9pPr marL="2736616" indent="0">
              <a:buNone/>
              <a:defRPr sz="700"/>
            </a:lvl9pPr>
          </a:lstStyle>
          <a:p>
            <a:pPr lvl="0"/>
            <a:r>
              <a:rPr lang="ja-JP" altLang="en-US" smtClean="0"/>
              <a:t>マスター テキストの書式設定</a:t>
            </a:r>
          </a:p>
        </p:txBody>
      </p:sp>
      <p:sp>
        <p:nvSpPr>
          <p:cNvPr id="5" name="Rectangle 14"/>
          <p:cNvSpPr>
            <a:spLocks noGrp="1" noChangeArrowheads="1"/>
          </p:cNvSpPr>
          <p:nvPr>
            <p:ph type="dt" sz="half" idx="10"/>
          </p:nvPr>
        </p:nvSpPr>
        <p:spPr>
          <a:ln/>
        </p:spPr>
        <p:txBody>
          <a:bodyPr/>
          <a:lstStyle>
            <a:lvl1pPr>
              <a:defRPr/>
            </a:lvl1pPr>
          </a:lstStyle>
          <a:p>
            <a:pPr>
              <a:defRPr/>
            </a:pPr>
            <a:fld id="{6CDE3705-C879-449D-8F3F-4B8511A0CA5F}" type="datetime1">
              <a:rPr lang="ja-JP" altLang="en-US"/>
              <a:pPr>
                <a:defRPr/>
              </a:pPr>
              <a:t>2016/10/7</a:t>
            </a:fld>
            <a:endParaRPr lang="en-US" altLang="ja-JP"/>
          </a:p>
        </p:txBody>
      </p:sp>
      <p:sp>
        <p:nvSpPr>
          <p:cNvPr id="6"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16"/>
          <p:cNvSpPr>
            <a:spLocks noGrp="1" noChangeArrowheads="1"/>
          </p:cNvSpPr>
          <p:nvPr>
            <p:ph type="sldNum" sz="quarter" idx="12"/>
          </p:nvPr>
        </p:nvSpPr>
        <p:spPr>
          <a:ln/>
        </p:spPr>
        <p:txBody>
          <a:bodyPr/>
          <a:lstStyle>
            <a:lvl1pPr>
              <a:defRPr/>
            </a:lvl1pPr>
          </a:lstStyle>
          <a:p>
            <a:pPr>
              <a:defRPr/>
            </a:pPr>
            <a:fld id="{89E21070-5FCB-4818-B23A-2C102552D368}" type="slidenum">
              <a:rPr lang="en-US" altLang="ja-JP"/>
              <a:pPr>
                <a:defRPr/>
              </a:pPr>
              <a:t>&lt;#&gt;</a:t>
            </a:fld>
            <a:r>
              <a:rPr lang="en-US" altLang="ja-JP"/>
              <a:t>/23</a:t>
            </a:r>
          </a:p>
        </p:txBody>
      </p:sp>
    </p:spTree>
    <p:extLst>
      <p:ext uri="{BB962C8B-B14F-4D97-AF65-F5344CB8AC3E}">
        <p14:creationId xmlns="" xmlns:p14="http://schemas.microsoft.com/office/powerpoint/2010/main" val="3748290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14"/>
          <p:cNvSpPr>
            <a:spLocks noGrp="1" noChangeArrowheads="1"/>
          </p:cNvSpPr>
          <p:nvPr>
            <p:ph type="dt" sz="half" idx="10"/>
          </p:nvPr>
        </p:nvSpPr>
        <p:spPr>
          <a:ln/>
        </p:spPr>
        <p:txBody>
          <a:bodyPr/>
          <a:lstStyle>
            <a:lvl1pPr>
              <a:defRPr/>
            </a:lvl1pPr>
          </a:lstStyle>
          <a:p>
            <a:pPr>
              <a:defRPr/>
            </a:pPr>
            <a:fld id="{5EDD1B66-7098-446A-BABE-FE6E57C0446F}" type="datetime1">
              <a:rPr lang="ja-JP" altLang="en-US"/>
              <a:pPr>
                <a:defRPr/>
              </a:pPr>
              <a:t>2016/10/7</a:t>
            </a:fld>
            <a:endParaRPr lang="en-US" altLang="ja-JP"/>
          </a:p>
        </p:txBody>
      </p:sp>
      <p:sp>
        <p:nvSpPr>
          <p:cNvPr id="5"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16"/>
          <p:cNvSpPr>
            <a:spLocks noGrp="1" noChangeArrowheads="1"/>
          </p:cNvSpPr>
          <p:nvPr>
            <p:ph type="sldNum" sz="quarter" idx="12"/>
          </p:nvPr>
        </p:nvSpPr>
        <p:spPr>
          <a:ln/>
        </p:spPr>
        <p:txBody>
          <a:bodyPr/>
          <a:lstStyle>
            <a:lvl1pPr>
              <a:defRPr/>
            </a:lvl1pPr>
          </a:lstStyle>
          <a:p>
            <a:pPr>
              <a:defRPr/>
            </a:pPr>
            <a:fld id="{449C9FA2-9EFB-4662-9CF0-9DB84F074846}" type="slidenum">
              <a:rPr lang="en-US" altLang="ja-JP"/>
              <a:pPr>
                <a:defRPr/>
              </a:pPr>
              <a:t>&lt;#&gt;</a:t>
            </a:fld>
            <a:r>
              <a:rPr lang="en-US" altLang="ja-JP"/>
              <a:t>/23</a:t>
            </a:r>
          </a:p>
        </p:txBody>
      </p:sp>
    </p:spTree>
    <p:extLst>
      <p:ext uri="{BB962C8B-B14F-4D97-AF65-F5344CB8AC3E}">
        <p14:creationId xmlns="" xmlns:p14="http://schemas.microsoft.com/office/powerpoint/2010/main" val="4285821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182588" y="274411"/>
            <a:ext cx="2228359" cy="5852206"/>
          </a:xfrm>
        </p:spPr>
        <p:txBody>
          <a:bodyPr vert="eaVert"/>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a:xfrm>
            <a:off x="495055" y="274411"/>
            <a:ext cx="6569604" cy="5852206"/>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14"/>
          <p:cNvSpPr>
            <a:spLocks noGrp="1" noChangeArrowheads="1"/>
          </p:cNvSpPr>
          <p:nvPr>
            <p:ph type="dt" sz="half" idx="10"/>
          </p:nvPr>
        </p:nvSpPr>
        <p:spPr>
          <a:ln/>
        </p:spPr>
        <p:txBody>
          <a:bodyPr/>
          <a:lstStyle>
            <a:lvl1pPr>
              <a:defRPr/>
            </a:lvl1pPr>
          </a:lstStyle>
          <a:p>
            <a:pPr>
              <a:defRPr/>
            </a:pPr>
            <a:fld id="{FC953B1B-7420-4F0E-A42B-7D2C93C66755}" type="datetime1">
              <a:rPr lang="ja-JP" altLang="en-US"/>
              <a:pPr>
                <a:defRPr/>
              </a:pPr>
              <a:t>2016/10/7</a:t>
            </a:fld>
            <a:endParaRPr lang="en-US" altLang="ja-JP"/>
          </a:p>
        </p:txBody>
      </p:sp>
      <p:sp>
        <p:nvSpPr>
          <p:cNvPr id="5"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16"/>
          <p:cNvSpPr>
            <a:spLocks noGrp="1" noChangeArrowheads="1"/>
          </p:cNvSpPr>
          <p:nvPr>
            <p:ph type="sldNum" sz="quarter" idx="12"/>
          </p:nvPr>
        </p:nvSpPr>
        <p:spPr>
          <a:ln/>
        </p:spPr>
        <p:txBody>
          <a:bodyPr/>
          <a:lstStyle>
            <a:lvl1pPr>
              <a:defRPr/>
            </a:lvl1pPr>
          </a:lstStyle>
          <a:p>
            <a:pPr>
              <a:defRPr/>
            </a:pPr>
            <a:fld id="{0DF481DE-9493-4449-858B-F998ED539D36}" type="slidenum">
              <a:rPr lang="en-US" altLang="ja-JP"/>
              <a:pPr>
                <a:defRPr/>
              </a:pPr>
              <a:t>&lt;#&gt;</a:t>
            </a:fld>
            <a:r>
              <a:rPr lang="en-US" altLang="ja-JP"/>
              <a:t>/23</a:t>
            </a:r>
          </a:p>
        </p:txBody>
      </p:sp>
    </p:spTree>
    <p:extLst>
      <p:ext uri="{BB962C8B-B14F-4D97-AF65-F5344CB8AC3E}">
        <p14:creationId xmlns="" xmlns:p14="http://schemas.microsoft.com/office/powerpoint/2010/main" val="30241002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コンテンツ">
    <p:spTree>
      <p:nvGrpSpPr>
        <p:cNvPr id="1" name=""/>
        <p:cNvGrpSpPr/>
        <p:nvPr/>
      </p:nvGrpSpPr>
      <p:grpSpPr>
        <a:xfrm>
          <a:off x="0" y="0"/>
          <a:ext cx="0" cy="0"/>
          <a:chOff x="0" y="0"/>
          <a:chExt cx="0" cy="0"/>
        </a:xfrm>
      </p:grpSpPr>
      <p:sp>
        <p:nvSpPr>
          <p:cNvPr id="2" name="コンテンツ プレースホルダー 1"/>
          <p:cNvSpPr>
            <a:spLocks noGrp="1"/>
          </p:cNvSpPr>
          <p:nvPr>
            <p:ph/>
          </p:nvPr>
        </p:nvSpPr>
        <p:spPr>
          <a:xfrm>
            <a:off x="495300" y="274638"/>
            <a:ext cx="8915400" cy="5851525"/>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3" name="Rectangle 14"/>
          <p:cNvSpPr>
            <a:spLocks noGrp="1" noChangeArrowheads="1"/>
          </p:cNvSpPr>
          <p:nvPr>
            <p:ph type="dt" sz="half" idx="10"/>
          </p:nvPr>
        </p:nvSpPr>
        <p:spPr>
          <a:ln/>
        </p:spPr>
        <p:txBody>
          <a:bodyPr/>
          <a:lstStyle>
            <a:lvl1pPr>
              <a:defRPr/>
            </a:lvl1pPr>
          </a:lstStyle>
          <a:p>
            <a:pPr>
              <a:defRPr/>
            </a:pPr>
            <a:fld id="{4BF012D8-3E37-4E2D-A090-F01A19466F0F}" type="datetime1">
              <a:rPr lang="ja-JP" altLang="en-US"/>
              <a:pPr>
                <a:defRPr/>
              </a:pPr>
              <a:t>2016/10/7</a:t>
            </a:fld>
            <a:endParaRPr lang="en-US" altLang="ja-JP"/>
          </a:p>
        </p:txBody>
      </p:sp>
      <p:sp>
        <p:nvSpPr>
          <p:cNvPr id="4"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5" name="Rectangle 16"/>
          <p:cNvSpPr>
            <a:spLocks noGrp="1" noChangeArrowheads="1"/>
          </p:cNvSpPr>
          <p:nvPr>
            <p:ph type="sldNum" sz="quarter" idx="12"/>
          </p:nvPr>
        </p:nvSpPr>
        <p:spPr>
          <a:ln/>
        </p:spPr>
        <p:txBody>
          <a:bodyPr/>
          <a:lstStyle>
            <a:lvl1pPr>
              <a:defRPr/>
            </a:lvl1pPr>
          </a:lstStyle>
          <a:p>
            <a:pPr>
              <a:defRPr/>
            </a:pPr>
            <a:fld id="{B5188C13-D9AC-4350-BC08-4286F7A5263A}" type="slidenum">
              <a:rPr lang="en-US" altLang="ja-JP"/>
              <a:pPr>
                <a:defRPr/>
              </a:pPr>
              <a:t>&lt;#&gt;</a:t>
            </a:fld>
            <a:r>
              <a:rPr lang="en-US" altLang="ja-JP"/>
              <a:t>/23</a:t>
            </a:r>
          </a:p>
        </p:txBody>
      </p:sp>
    </p:spTree>
    <p:extLst>
      <p:ext uri="{BB962C8B-B14F-4D97-AF65-F5344CB8AC3E}">
        <p14:creationId xmlns="" xmlns:p14="http://schemas.microsoft.com/office/powerpoint/2010/main" val="25525690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タイトル、テキスト、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88950" y="0"/>
            <a:ext cx="9417050" cy="549275"/>
          </a:xfrm>
        </p:spPr>
        <p:txBody>
          <a:bodyPr/>
          <a:lstStyle/>
          <a:p>
            <a:r>
              <a:rPr lang="ja-JP" altLang="en-US" smtClean="0"/>
              <a:t>マスター タイトルの書式設定</a:t>
            </a:r>
            <a:endParaRPr lang="ja-JP" altLang="en-US"/>
          </a:p>
        </p:txBody>
      </p:sp>
      <p:sp>
        <p:nvSpPr>
          <p:cNvPr id="3" name="テキスト プレースホルダー 2"/>
          <p:cNvSpPr>
            <a:spLocks noGrp="1"/>
          </p:cNvSpPr>
          <p:nvPr>
            <p:ph type="body" sz="half" idx="1"/>
          </p:nvPr>
        </p:nvSpPr>
        <p:spPr>
          <a:xfrm>
            <a:off x="495300" y="1600200"/>
            <a:ext cx="4381500" cy="4525963"/>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ー 3"/>
          <p:cNvSpPr>
            <a:spLocks noGrp="1"/>
          </p:cNvSpPr>
          <p:nvPr>
            <p:ph sz="half" idx="2"/>
          </p:nvPr>
        </p:nvSpPr>
        <p:spPr>
          <a:xfrm>
            <a:off x="5029200" y="1600200"/>
            <a:ext cx="4381500" cy="4525963"/>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14"/>
          <p:cNvSpPr>
            <a:spLocks noGrp="1" noChangeArrowheads="1"/>
          </p:cNvSpPr>
          <p:nvPr>
            <p:ph type="dt" sz="half" idx="10"/>
          </p:nvPr>
        </p:nvSpPr>
        <p:spPr>
          <a:ln/>
        </p:spPr>
        <p:txBody>
          <a:bodyPr/>
          <a:lstStyle>
            <a:lvl1pPr>
              <a:defRPr/>
            </a:lvl1pPr>
          </a:lstStyle>
          <a:p>
            <a:pPr>
              <a:defRPr/>
            </a:pPr>
            <a:fld id="{27B45735-D5E2-431D-99F5-ED24F348CE1F}" type="datetime1">
              <a:rPr lang="ja-JP" altLang="en-US"/>
              <a:pPr>
                <a:defRPr/>
              </a:pPr>
              <a:t>2016/10/7</a:t>
            </a:fld>
            <a:endParaRPr lang="en-US" altLang="ja-JP"/>
          </a:p>
        </p:txBody>
      </p:sp>
      <p:sp>
        <p:nvSpPr>
          <p:cNvPr id="6"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16"/>
          <p:cNvSpPr>
            <a:spLocks noGrp="1" noChangeArrowheads="1"/>
          </p:cNvSpPr>
          <p:nvPr>
            <p:ph type="sldNum" sz="quarter" idx="12"/>
          </p:nvPr>
        </p:nvSpPr>
        <p:spPr>
          <a:ln/>
        </p:spPr>
        <p:txBody>
          <a:bodyPr/>
          <a:lstStyle>
            <a:lvl1pPr>
              <a:defRPr/>
            </a:lvl1pPr>
          </a:lstStyle>
          <a:p>
            <a:pPr>
              <a:defRPr/>
            </a:pPr>
            <a:fld id="{EDE2BCB6-3CE5-446F-9637-2A847AC25299}" type="slidenum">
              <a:rPr lang="en-US" altLang="ja-JP"/>
              <a:pPr>
                <a:defRPr/>
              </a:pPr>
              <a:t>&lt;#&gt;</a:t>
            </a:fld>
            <a:r>
              <a:rPr lang="en-US" altLang="ja-JP"/>
              <a:t>/23</a:t>
            </a:r>
          </a:p>
        </p:txBody>
      </p:sp>
    </p:spTree>
    <p:extLst>
      <p:ext uri="{BB962C8B-B14F-4D97-AF65-F5344CB8AC3E}">
        <p14:creationId xmlns="" xmlns:p14="http://schemas.microsoft.com/office/powerpoint/2010/main" val="288759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2950" y="2130425"/>
            <a:ext cx="8420100" cy="1470025"/>
          </a:xfrm>
        </p:spPr>
        <p:txBody>
          <a:bodyPr/>
          <a:lstStyle/>
          <a:p>
            <a:r>
              <a:rPr lang="ja-JP" altLang="en-US" smtClean="0"/>
              <a:t>マスター タイトルの書式設定</a:t>
            </a:r>
            <a:endParaRPr lang="ja-JP" altLang="en-US"/>
          </a:p>
        </p:txBody>
      </p:sp>
      <p:sp>
        <p:nvSpPr>
          <p:cNvPr id="3" name="サブタイトル 2"/>
          <p:cNvSpPr>
            <a:spLocks noGrp="1"/>
          </p:cNvSpPr>
          <p:nvPr>
            <p:ph type="subTitle" idx="1"/>
          </p:nvPr>
        </p:nvSpPr>
        <p:spPr>
          <a:xfrm>
            <a:off x="1485900" y="3886200"/>
            <a:ext cx="69342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smtClean="0"/>
              <a:t>マスター サブタイトルの書式設定</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fld id="{56B6F945-8606-4152-860C-FCAE95AA80AC}" type="datetime1">
              <a:rPr lang="ja-JP" altLang="en-US"/>
              <a:pPr>
                <a:defRPr/>
              </a:pPr>
              <a:t>2016/10/7</a:t>
            </a:fld>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439BE0D6-3D55-4866-8082-D3C9C61A32E8}" type="slidenum">
              <a:rPr lang="ja-JP" altLang="en-US"/>
              <a:pPr>
                <a:defRPr/>
              </a:pPr>
              <a:t>&lt;#&gt;</a:t>
            </a:fld>
            <a:endParaRPr lang="en-US" altLang="ja-JP"/>
          </a:p>
        </p:txBody>
      </p:sp>
    </p:spTree>
    <p:extLst>
      <p:ext uri="{BB962C8B-B14F-4D97-AF65-F5344CB8AC3E}">
        <p14:creationId xmlns="" xmlns:p14="http://schemas.microsoft.com/office/powerpoint/2010/main" val="22786958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fld id="{FDC7A37E-F855-4663-887B-DAB3EFFCB3BF}" type="datetime1">
              <a:rPr lang="ja-JP" altLang="en-US"/>
              <a:pPr>
                <a:defRPr/>
              </a:pPr>
              <a:t>2016/10/7</a:t>
            </a:fld>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E12025ED-5215-46A7-8E33-F796804C96CB}" type="slidenum">
              <a:rPr lang="ja-JP" altLang="en-US"/>
              <a:pPr>
                <a:defRPr/>
              </a:pPr>
              <a:t>&lt;#&gt;</a:t>
            </a:fld>
            <a:endParaRPr lang="en-US" altLang="ja-JP"/>
          </a:p>
        </p:txBody>
      </p:sp>
    </p:spTree>
    <p:extLst>
      <p:ext uri="{BB962C8B-B14F-4D97-AF65-F5344CB8AC3E}">
        <p14:creationId xmlns="" xmlns:p14="http://schemas.microsoft.com/office/powerpoint/2010/main" val="35448356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82638" y="4406900"/>
            <a:ext cx="8420100" cy="1362075"/>
          </a:xfrm>
        </p:spPr>
        <p:txBody>
          <a:bodyPr anchor="t"/>
          <a:lstStyle>
            <a:lvl1pPr algn="l">
              <a:defRPr sz="4000" b="1" cap="all"/>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782638"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マスター テキストの書式設定</a:t>
            </a:r>
          </a:p>
        </p:txBody>
      </p:sp>
      <p:sp>
        <p:nvSpPr>
          <p:cNvPr id="4" name="Rectangle 4"/>
          <p:cNvSpPr>
            <a:spLocks noGrp="1" noChangeArrowheads="1"/>
          </p:cNvSpPr>
          <p:nvPr>
            <p:ph type="dt" sz="half" idx="10"/>
          </p:nvPr>
        </p:nvSpPr>
        <p:spPr>
          <a:ln/>
        </p:spPr>
        <p:txBody>
          <a:bodyPr/>
          <a:lstStyle>
            <a:lvl1pPr>
              <a:defRPr/>
            </a:lvl1pPr>
          </a:lstStyle>
          <a:p>
            <a:pPr>
              <a:defRPr/>
            </a:pPr>
            <a:fld id="{0300D2F8-DE33-4088-AA6F-E1A358C86BAA}" type="datetime1">
              <a:rPr lang="ja-JP" altLang="en-US"/>
              <a:pPr>
                <a:defRPr/>
              </a:pPr>
              <a:t>2016/10/7</a:t>
            </a:fld>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9397359B-ECA4-4204-9A19-4CF6F54A14D7}" type="slidenum">
              <a:rPr lang="ja-JP" altLang="en-US"/>
              <a:pPr>
                <a:defRPr/>
              </a:pPr>
              <a:t>&lt;#&gt;</a:t>
            </a:fld>
            <a:endParaRPr lang="en-US" altLang="ja-JP"/>
          </a:p>
        </p:txBody>
      </p:sp>
    </p:spTree>
    <p:extLst>
      <p:ext uri="{BB962C8B-B14F-4D97-AF65-F5344CB8AC3E}">
        <p14:creationId xmlns="" xmlns:p14="http://schemas.microsoft.com/office/powerpoint/2010/main" val="33355418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sz="half" idx="1"/>
          </p:nvPr>
        </p:nvSpPr>
        <p:spPr>
          <a:xfrm>
            <a:off x="495300" y="1600200"/>
            <a:ext cx="43815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ー 3"/>
          <p:cNvSpPr>
            <a:spLocks noGrp="1"/>
          </p:cNvSpPr>
          <p:nvPr>
            <p:ph sz="half" idx="2"/>
          </p:nvPr>
        </p:nvSpPr>
        <p:spPr>
          <a:xfrm>
            <a:off x="5029200" y="1600200"/>
            <a:ext cx="43815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4"/>
          <p:cNvSpPr>
            <a:spLocks noGrp="1" noChangeArrowheads="1"/>
          </p:cNvSpPr>
          <p:nvPr>
            <p:ph type="dt" sz="half" idx="10"/>
          </p:nvPr>
        </p:nvSpPr>
        <p:spPr>
          <a:ln/>
        </p:spPr>
        <p:txBody>
          <a:bodyPr/>
          <a:lstStyle>
            <a:lvl1pPr>
              <a:defRPr/>
            </a:lvl1pPr>
          </a:lstStyle>
          <a:p>
            <a:pPr>
              <a:defRPr/>
            </a:pPr>
            <a:fld id="{8A51A906-239C-4FCD-8545-0EBED093450A}" type="datetime1">
              <a:rPr lang="ja-JP" altLang="en-US"/>
              <a:pPr>
                <a:defRPr/>
              </a:pPr>
              <a:t>2016/10/7</a:t>
            </a:fld>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D7DC9B50-F86B-4393-8BEC-B7C7F28F16E7}" type="slidenum">
              <a:rPr lang="ja-JP" altLang="en-US"/>
              <a:pPr>
                <a:defRPr/>
              </a:pPr>
              <a:t>&lt;#&gt;</a:t>
            </a:fld>
            <a:endParaRPr lang="en-US" altLang="ja-JP"/>
          </a:p>
        </p:txBody>
      </p:sp>
    </p:spTree>
    <p:extLst>
      <p:ext uri="{BB962C8B-B14F-4D97-AF65-F5344CB8AC3E}">
        <p14:creationId xmlns="" xmlns:p14="http://schemas.microsoft.com/office/powerpoint/2010/main" val="15575649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コンテンツ プレースホルダー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ー 4"/>
          <p:cNvSpPr>
            <a:spLocks noGrp="1"/>
          </p:cNvSpPr>
          <p:nvPr>
            <p:ph type="body" sz="quarter" idx="3"/>
          </p:nvPr>
        </p:nvSpPr>
        <p:spPr>
          <a:xfrm>
            <a:off x="5032375"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コンテンツ プレースホルダー 5"/>
          <p:cNvSpPr>
            <a:spLocks noGrp="1"/>
          </p:cNvSpPr>
          <p:nvPr>
            <p:ph sz="quarter" idx="4"/>
          </p:nvPr>
        </p:nvSpPr>
        <p:spPr>
          <a:xfrm>
            <a:off x="5032375"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4"/>
          <p:cNvSpPr>
            <a:spLocks noGrp="1" noChangeArrowheads="1"/>
          </p:cNvSpPr>
          <p:nvPr>
            <p:ph type="dt" sz="half" idx="10"/>
          </p:nvPr>
        </p:nvSpPr>
        <p:spPr>
          <a:ln/>
        </p:spPr>
        <p:txBody>
          <a:bodyPr/>
          <a:lstStyle>
            <a:lvl1pPr>
              <a:defRPr/>
            </a:lvl1pPr>
          </a:lstStyle>
          <a:p>
            <a:pPr>
              <a:defRPr/>
            </a:pPr>
            <a:fld id="{4B63A7D0-9AF8-4626-AF3F-EC47EE411CAF}" type="datetime1">
              <a:rPr lang="ja-JP" altLang="en-US"/>
              <a:pPr>
                <a:defRPr/>
              </a:pPr>
              <a:t>2016/10/7</a:t>
            </a:fld>
            <a:endParaRPr lang="en-US" altLang="ja-JP"/>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9" name="Rectangle 6"/>
          <p:cNvSpPr>
            <a:spLocks noGrp="1" noChangeArrowheads="1"/>
          </p:cNvSpPr>
          <p:nvPr>
            <p:ph type="sldNum" sz="quarter" idx="12"/>
          </p:nvPr>
        </p:nvSpPr>
        <p:spPr>
          <a:ln/>
        </p:spPr>
        <p:txBody>
          <a:bodyPr/>
          <a:lstStyle>
            <a:lvl1pPr>
              <a:defRPr/>
            </a:lvl1pPr>
          </a:lstStyle>
          <a:p>
            <a:pPr>
              <a:defRPr/>
            </a:pPr>
            <a:fld id="{3B6DE942-BD74-4A2D-B469-88C0E3AA03B5}" type="slidenum">
              <a:rPr lang="ja-JP" altLang="en-US"/>
              <a:pPr>
                <a:defRPr/>
              </a:pPr>
              <a:t>&lt;#&gt;</a:t>
            </a:fld>
            <a:endParaRPr lang="en-US" altLang="ja-JP"/>
          </a:p>
        </p:txBody>
      </p:sp>
    </p:spTree>
    <p:extLst>
      <p:ext uri="{BB962C8B-B14F-4D97-AF65-F5344CB8AC3E}">
        <p14:creationId xmlns="" xmlns:p14="http://schemas.microsoft.com/office/powerpoint/2010/main" val="2273267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Rectangle 4"/>
          <p:cNvSpPr>
            <a:spLocks noGrp="1" noChangeArrowheads="1"/>
          </p:cNvSpPr>
          <p:nvPr>
            <p:ph type="dt" sz="half" idx="10"/>
          </p:nvPr>
        </p:nvSpPr>
        <p:spPr>
          <a:ln/>
        </p:spPr>
        <p:txBody>
          <a:bodyPr/>
          <a:lstStyle>
            <a:lvl1pPr>
              <a:defRPr/>
            </a:lvl1pPr>
          </a:lstStyle>
          <a:p>
            <a:pPr>
              <a:defRPr/>
            </a:pPr>
            <a:fld id="{1E77BE94-1206-4F1D-A810-2595A9A407C5}" type="datetime1">
              <a:rPr lang="ja-JP" altLang="en-US"/>
              <a:pPr>
                <a:defRPr/>
              </a:pPr>
              <a:t>2016/10/7</a:t>
            </a:fld>
            <a:endParaRPr lang="en-US" altLang="ja-JP"/>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5" name="Rectangle 6"/>
          <p:cNvSpPr>
            <a:spLocks noGrp="1" noChangeArrowheads="1"/>
          </p:cNvSpPr>
          <p:nvPr>
            <p:ph type="sldNum" sz="quarter" idx="12"/>
          </p:nvPr>
        </p:nvSpPr>
        <p:spPr>
          <a:ln/>
        </p:spPr>
        <p:txBody>
          <a:bodyPr/>
          <a:lstStyle>
            <a:lvl1pPr>
              <a:defRPr/>
            </a:lvl1pPr>
          </a:lstStyle>
          <a:p>
            <a:pPr>
              <a:defRPr/>
            </a:pPr>
            <a:fld id="{133D929A-C4F3-4E2D-AD33-C8F965018BE1}" type="slidenum">
              <a:rPr lang="ja-JP" altLang="en-US"/>
              <a:pPr>
                <a:defRPr/>
              </a:pPr>
              <a:t>&lt;#&gt;</a:t>
            </a:fld>
            <a:endParaRPr lang="en-US" altLang="ja-JP"/>
          </a:p>
        </p:txBody>
      </p:sp>
    </p:spTree>
    <p:extLst>
      <p:ext uri="{BB962C8B-B14F-4D97-AF65-F5344CB8AC3E}">
        <p14:creationId xmlns="" xmlns:p14="http://schemas.microsoft.com/office/powerpoint/2010/main" val="17754924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7768F1BB-BB6E-4DD7-BFD3-F5A9F0E6A2C1}" type="datetime1">
              <a:rPr lang="ja-JP" altLang="en-US"/>
              <a:pPr>
                <a:defRPr/>
              </a:pPr>
              <a:t>2016/10/7</a:t>
            </a:fld>
            <a:endParaRPr lang="en-US" altLang="ja-JP"/>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4" name="Rectangle 6"/>
          <p:cNvSpPr>
            <a:spLocks noGrp="1" noChangeArrowheads="1"/>
          </p:cNvSpPr>
          <p:nvPr>
            <p:ph type="sldNum" sz="quarter" idx="12"/>
          </p:nvPr>
        </p:nvSpPr>
        <p:spPr>
          <a:ln/>
        </p:spPr>
        <p:txBody>
          <a:bodyPr/>
          <a:lstStyle>
            <a:lvl1pPr>
              <a:defRPr/>
            </a:lvl1pPr>
          </a:lstStyle>
          <a:p>
            <a:pPr>
              <a:defRPr/>
            </a:pPr>
            <a:fld id="{14A739C4-3E55-4E13-AF17-ECD1DBAAE169}" type="slidenum">
              <a:rPr lang="ja-JP" altLang="en-US"/>
              <a:pPr>
                <a:defRPr/>
              </a:pPr>
              <a:t>&lt;#&gt;</a:t>
            </a:fld>
            <a:endParaRPr lang="en-US" altLang="ja-JP"/>
          </a:p>
        </p:txBody>
      </p:sp>
    </p:spTree>
    <p:extLst>
      <p:ext uri="{BB962C8B-B14F-4D97-AF65-F5344CB8AC3E}">
        <p14:creationId xmlns="" xmlns:p14="http://schemas.microsoft.com/office/powerpoint/2010/main" val="38324605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3050"/>
            <a:ext cx="3259138" cy="1162050"/>
          </a:xfrm>
        </p:spPr>
        <p:txBody>
          <a:bodyPr anchor="b"/>
          <a:lstStyle>
            <a:lvl1pPr algn="l">
              <a:defRPr sz="2000" b="1"/>
            </a:lvl1p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a:xfrm>
            <a:off x="3873500" y="273050"/>
            <a:ext cx="5537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ー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fld id="{A2F52604-CC75-4F86-A3F0-5E6ADD5D0AB1}" type="datetime1">
              <a:rPr lang="ja-JP" altLang="en-US"/>
              <a:pPr>
                <a:defRPr/>
              </a:pPr>
              <a:t>2016/10/7</a:t>
            </a:fld>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AE2ABDB0-81A2-4010-854D-2C90A7429462}" type="slidenum">
              <a:rPr lang="ja-JP" altLang="en-US"/>
              <a:pPr>
                <a:defRPr/>
              </a:pPr>
              <a:t>&lt;#&gt;</a:t>
            </a:fld>
            <a:endParaRPr lang="en-US" altLang="ja-JP"/>
          </a:p>
        </p:txBody>
      </p:sp>
    </p:spTree>
    <p:extLst>
      <p:ext uri="{BB962C8B-B14F-4D97-AF65-F5344CB8AC3E}">
        <p14:creationId xmlns="" xmlns:p14="http://schemas.microsoft.com/office/powerpoint/2010/main" val="7898693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41513" y="4800600"/>
            <a:ext cx="5943600" cy="566738"/>
          </a:xfrm>
        </p:spPr>
        <p:txBody>
          <a:bodyPr anchor="b"/>
          <a:lstStyle>
            <a:lvl1pPr algn="l">
              <a:defRPr sz="2000" b="1"/>
            </a:lvl1pPr>
          </a:lstStyle>
          <a:p>
            <a:r>
              <a:rPr lang="ja-JP" altLang="en-US" smtClean="0"/>
              <a:t>マスター タイトルの書式設定</a:t>
            </a:r>
            <a:endParaRPr lang="ja-JP" altLang="en-US"/>
          </a:p>
        </p:txBody>
      </p:sp>
      <p:sp>
        <p:nvSpPr>
          <p:cNvPr id="3" name="図プレースホルダー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smtClean="0"/>
          </a:p>
        </p:txBody>
      </p:sp>
      <p:sp>
        <p:nvSpPr>
          <p:cNvPr id="4" name="テキスト プレースホルダー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fld id="{E676A290-42CA-4C4A-A85A-B71A4667916F}" type="datetime1">
              <a:rPr lang="ja-JP" altLang="en-US"/>
              <a:pPr>
                <a:defRPr/>
              </a:pPr>
              <a:t>2016/10/7</a:t>
            </a:fld>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C6188A1D-E2D7-42F8-9896-0CC74B62FC8D}" type="slidenum">
              <a:rPr lang="ja-JP" altLang="en-US"/>
              <a:pPr>
                <a:defRPr/>
              </a:pPr>
              <a:t>&lt;#&gt;</a:t>
            </a:fld>
            <a:endParaRPr lang="en-US" altLang="ja-JP"/>
          </a:p>
        </p:txBody>
      </p:sp>
    </p:spTree>
    <p:extLst>
      <p:ext uri="{BB962C8B-B14F-4D97-AF65-F5344CB8AC3E}">
        <p14:creationId xmlns="" xmlns:p14="http://schemas.microsoft.com/office/powerpoint/2010/main" val="137143108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fld id="{D010A1DE-5AB0-4BB2-89EF-C2E77A2D08D7}" type="datetime1">
              <a:rPr lang="ja-JP" altLang="en-US"/>
              <a:pPr>
                <a:defRPr/>
              </a:pPr>
              <a:t>2016/10/7</a:t>
            </a:fld>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1FA5DAEF-A2E3-425C-82FE-93C223E46D7F}" type="slidenum">
              <a:rPr lang="ja-JP" altLang="en-US"/>
              <a:pPr>
                <a:defRPr/>
              </a:pPr>
              <a:t>&lt;#&gt;</a:t>
            </a:fld>
            <a:endParaRPr lang="en-US" altLang="ja-JP"/>
          </a:p>
        </p:txBody>
      </p:sp>
    </p:spTree>
    <p:extLst>
      <p:ext uri="{BB962C8B-B14F-4D97-AF65-F5344CB8AC3E}">
        <p14:creationId xmlns="" xmlns:p14="http://schemas.microsoft.com/office/powerpoint/2010/main" val="13467894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181850" y="274638"/>
            <a:ext cx="2228850" cy="5851525"/>
          </a:xfrm>
        </p:spPr>
        <p:txBody>
          <a:bodyPr vert="eaVert"/>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a:xfrm>
            <a:off x="495300" y="274638"/>
            <a:ext cx="6534150" cy="5851525"/>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fld id="{CBDACC0B-403F-43BA-A361-F884DF677594}" type="datetime1">
              <a:rPr lang="ja-JP" altLang="en-US"/>
              <a:pPr>
                <a:defRPr/>
              </a:pPr>
              <a:t>2016/10/7</a:t>
            </a:fld>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5EA0C9F5-695A-447A-AFD9-DC5EE2518DAE}" type="slidenum">
              <a:rPr lang="ja-JP" altLang="en-US"/>
              <a:pPr>
                <a:defRPr/>
              </a:pPr>
              <a:t>&lt;#&gt;</a:t>
            </a:fld>
            <a:endParaRPr lang="en-US" altLang="ja-JP"/>
          </a:p>
        </p:txBody>
      </p:sp>
    </p:spTree>
    <p:extLst>
      <p:ext uri="{BB962C8B-B14F-4D97-AF65-F5344CB8AC3E}">
        <p14:creationId xmlns="" xmlns:p14="http://schemas.microsoft.com/office/powerpoint/2010/main" val="203505377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238250" y="1122363"/>
            <a:ext cx="7429500" cy="2387600"/>
          </a:xfrm>
        </p:spPr>
        <p:txBody>
          <a:bodyPr anchor="b"/>
          <a:lstStyle>
            <a:lvl1pPr algn="ctr">
              <a:defRPr sz="6000"/>
            </a:lvl1pPr>
          </a:lstStyle>
          <a:p>
            <a:r>
              <a:rPr lang="ja-JP" altLang="en-US" smtClean="0"/>
              <a:t>マスター タイトルの書式設定</a:t>
            </a:r>
            <a:endParaRPr lang="ja-JP" altLang="en-US"/>
          </a:p>
        </p:txBody>
      </p:sp>
      <p:sp>
        <p:nvSpPr>
          <p:cNvPr id="3" name="サブタイトル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smtClean="0"/>
              <a:t>マスター サブタイトルの書式設定</a:t>
            </a:r>
            <a:endParaRPr lang="ja-JP" altLang="en-US"/>
          </a:p>
        </p:txBody>
      </p:sp>
      <p:sp>
        <p:nvSpPr>
          <p:cNvPr id="4" name="Rectangle 14"/>
          <p:cNvSpPr>
            <a:spLocks noGrp="1" noChangeArrowheads="1"/>
          </p:cNvSpPr>
          <p:nvPr>
            <p:ph type="dt" sz="half" idx="10"/>
          </p:nvPr>
        </p:nvSpPr>
        <p:spPr/>
        <p:txBody>
          <a:bodyPr/>
          <a:lstStyle>
            <a:lvl1pPr>
              <a:defRPr/>
            </a:lvl1pPr>
          </a:lstStyle>
          <a:p>
            <a:pPr>
              <a:defRPr/>
            </a:pPr>
            <a:fld id="{9D49ECC7-0602-4940-B2D2-5AF2AB597C42}" type="datetime1">
              <a:rPr lang="ja-JP" altLang="en-US"/>
              <a:pPr>
                <a:defRPr/>
              </a:pPr>
              <a:t>2016/10/7</a:t>
            </a:fld>
            <a:endParaRPr lang="en-US" altLang="ja-JP"/>
          </a:p>
        </p:txBody>
      </p:sp>
      <p:sp>
        <p:nvSpPr>
          <p:cNvPr id="5" name="Rectangle 15"/>
          <p:cNvSpPr>
            <a:spLocks noGrp="1" noChangeArrowheads="1"/>
          </p:cNvSpPr>
          <p:nvPr>
            <p:ph type="ftr" sz="quarter" idx="11"/>
          </p:nvPr>
        </p:nvSpPr>
        <p:spPr/>
        <p:txBody>
          <a:bodyPr/>
          <a:lstStyle>
            <a:lvl1pPr>
              <a:defRPr/>
            </a:lvl1pPr>
          </a:lstStyle>
          <a:p>
            <a:pPr>
              <a:defRPr/>
            </a:pPr>
            <a:endParaRPr lang="en-US" altLang="ja-JP"/>
          </a:p>
        </p:txBody>
      </p:sp>
      <p:sp>
        <p:nvSpPr>
          <p:cNvPr id="6" name="Rectangle 16"/>
          <p:cNvSpPr>
            <a:spLocks noGrp="1" noChangeArrowheads="1"/>
          </p:cNvSpPr>
          <p:nvPr>
            <p:ph type="sldNum" sz="quarter" idx="12"/>
          </p:nvPr>
        </p:nvSpPr>
        <p:spPr/>
        <p:txBody>
          <a:bodyPr/>
          <a:lstStyle>
            <a:lvl1pPr>
              <a:defRPr/>
            </a:lvl1pPr>
          </a:lstStyle>
          <a:p>
            <a:pPr>
              <a:defRPr/>
            </a:pPr>
            <a:fld id="{10D8F252-E5AC-46C3-A8E7-15F61F94E7AB}" type="slidenum">
              <a:rPr lang="en-US" altLang="ja-JP"/>
              <a:pPr>
                <a:defRPr/>
              </a:pPr>
              <a:t>&lt;#&gt;</a:t>
            </a:fld>
            <a:r>
              <a:rPr lang="en-US" altLang="ja-JP"/>
              <a:t>/80</a:t>
            </a:r>
          </a:p>
        </p:txBody>
      </p:sp>
    </p:spTree>
    <p:extLst>
      <p:ext uri="{BB962C8B-B14F-4D97-AF65-F5344CB8AC3E}">
        <p14:creationId xmlns="" xmlns:p14="http://schemas.microsoft.com/office/powerpoint/2010/main" val="121932813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14"/>
          <p:cNvSpPr>
            <a:spLocks noGrp="1" noChangeArrowheads="1"/>
          </p:cNvSpPr>
          <p:nvPr>
            <p:ph type="dt" sz="half" idx="10"/>
          </p:nvPr>
        </p:nvSpPr>
        <p:spPr/>
        <p:txBody>
          <a:bodyPr/>
          <a:lstStyle>
            <a:lvl1pPr>
              <a:defRPr/>
            </a:lvl1pPr>
          </a:lstStyle>
          <a:p>
            <a:pPr>
              <a:defRPr/>
            </a:pPr>
            <a:fld id="{8B8868E2-D099-4A7A-BF5E-CB4DA1BA77D3}" type="datetime1">
              <a:rPr lang="ja-JP" altLang="en-US"/>
              <a:pPr>
                <a:defRPr/>
              </a:pPr>
              <a:t>2016/10/7</a:t>
            </a:fld>
            <a:endParaRPr lang="en-US" altLang="ja-JP"/>
          </a:p>
        </p:txBody>
      </p:sp>
      <p:sp>
        <p:nvSpPr>
          <p:cNvPr id="5" name="Rectangle 15"/>
          <p:cNvSpPr>
            <a:spLocks noGrp="1" noChangeArrowheads="1"/>
          </p:cNvSpPr>
          <p:nvPr>
            <p:ph type="ftr" sz="quarter" idx="11"/>
          </p:nvPr>
        </p:nvSpPr>
        <p:spPr/>
        <p:txBody>
          <a:bodyPr/>
          <a:lstStyle>
            <a:lvl1pPr>
              <a:defRPr/>
            </a:lvl1pPr>
          </a:lstStyle>
          <a:p>
            <a:pPr>
              <a:defRPr/>
            </a:pPr>
            <a:endParaRPr lang="en-US" altLang="ja-JP"/>
          </a:p>
        </p:txBody>
      </p:sp>
      <p:sp>
        <p:nvSpPr>
          <p:cNvPr id="6" name="Rectangle 16"/>
          <p:cNvSpPr>
            <a:spLocks noGrp="1" noChangeArrowheads="1"/>
          </p:cNvSpPr>
          <p:nvPr>
            <p:ph type="sldNum" sz="quarter" idx="12"/>
          </p:nvPr>
        </p:nvSpPr>
        <p:spPr/>
        <p:txBody>
          <a:bodyPr/>
          <a:lstStyle>
            <a:lvl1pPr>
              <a:defRPr/>
            </a:lvl1pPr>
          </a:lstStyle>
          <a:p>
            <a:pPr>
              <a:defRPr/>
            </a:pPr>
            <a:fld id="{090C13E0-E0F0-4D22-B900-BD36C885DC0A}" type="slidenum">
              <a:rPr lang="en-US" altLang="ja-JP"/>
              <a:pPr>
                <a:defRPr/>
              </a:pPr>
              <a:t>&lt;#&gt;</a:t>
            </a:fld>
            <a:r>
              <a:rPr lang="en-US" altLang="ja-JP"/>
              <a:t>/80</a:t>
            </a:r>
          </a:p>
        </p:txBody>
      </p:sp>
    </p:spTree>
    <p:extLst>
      <p:ext uri="{BB962C8B-B14F-4D97-AF65-F5344CB8AC3E}">
        <p14:creationId xmlns="" xmlns:p14="http://schemas.microsoft.com/office/powerpoint/2010/main" val="87604957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676275" y="1709738"/>
            <a:ext cx="8543925" cy="2852737"/>
          </a:xfrm>
        </p:spPr>
        <p:txBody>
          <a:bodyPr anchor="b"/>
          <a:lstStyle>
            <a:lvl1pPr>
              <a:defRPr sz="6000"/>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676275" y="4589463"/>
            <a:ext cx="8543925"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ja-JP" altLang="en-US" smtClean="0"/>
              <a:t>マスター テキストの書式設定</a:t>
            </a:r>
          </a:p>
        </p:txBody>
      </p:sp>
      <p:sp>
        <p:nvSpPr>
          <p:cNvPr id="4" name="Rectangle 14"/>
          <p:cNvSpPr>
            <a:spLocks noGrp="1" noChangeArrowheads="1"/>
          </p:cNvSpPr>
          <p:nvPr>
            <p:ph type="dt" sz="half" idx="10"/>
          </p:nvPr>
        </p:nvSpPr>
        <p:spPr/>
        <p:txBody>
          <a:bodyPr/>
          <a:lstStyle>
            <a:lvl1pPr>
              <a:defRPr/>
            </a:lvl1pPr>
          </a:lstStyle>
          <a:p>
            <a:pPr>
              <a:defRPr/>
            </a:pPr>
            <a:fld id="{F96B8724-3C08-4516-B89D-02E0CAAEF95D}" type="datetime1">
              <a:rPr lang="ja-JP" altLang="en-US"/>
              <a:pPr>
                <a:defRPr/>
              </a:pPr>
              <a:t>2016/10/7</a:t>
            </a:fld>
            <a:endParaRPr lang="en-US" altLang="ja-JP"/>
          </a:p>
        </p:txBody>
      </p:sp>
      <p:sp>
        <p:nvSpPr>
          <p:cNvPr id="5" name="Rectangle 15"/>
          <p:cNvSpPr>
            <a:spLocks noGrp="1" noChangeArrowheads="1"/>
          </p:cNvSpPr>
          <p:nvPr>
            <p:ph type="ftr" sz="quarter" idx="11"/>
          </p:nvPr>
        </p:nvSpPr>
        <p:spPr/>
        <p:txBody>
          <a:bodyPr/>
          <a:lstStyle>
            <a:lvl1pPr>
              <a:defRPr/>
            </a:lvl1pPr>
          </a:lstStyle>
          <a:p>
            <a:pPr>
              <a:defRPr/>
            </a:pPr>
            <a:endParaRPr lang="en-US" altLang="ja-JP"/>
          </a:p>
        </p:txBody>
      </p:sp>
      <p:sp>
        <p:nvSpPr>
          <p:cNvPr id="6" name="Rectangle 16"/>
          <p:cNvSpPr>
            <a:spLocks noGrp="1" noChangeArrowheads="1"/>
          </p:cNvSpPr>
          <p:nvPr>
            <p:ph type="sldNum" sz="quarter" idx="12"/>
          </p:nvPr>
        </p:nvSpPr>
        <p:spPr/>
        <p:txBody>
          <a:bodyPr/>
          <a:lstStyle>
            <a:lvl1pPr>
              <a:defRPr/>
            </a:lvl1pPr>
          </a:lstStyle>
          <a:p>
            <a:pPr>
              <a:defRPr/>
            </a:pPr>
            <a:fld id="{04378FC6-1781-408A-BE73-2F48E0BF5B38}" type="slidenum">
              <a:rPr lang="en-US" altLang="ja-JP"/>
              <a:pPr>
                <a:defRPr/>
              </a:pPr>
              <a:t>&lt;#&gt;</a:t>
            </a:fld>
            <a:r>
              <a:rPr lang="en-US" altLang="ja-JP"/>
              <a:t>/80</a:t>
            </a:r>
          </a:p>
        </p:txBody>
      </p:sp>
    </p:spTree>
    <p:extLst>
      <p:ext uri="{BB962C8B-B14F-4D97-AF65-F5344CB8AC3E}">
        <p14:creationId xmlns="" xmlns:p14="http://schemas.microsoft.com/office/powerpoint/2010/main" val="225090756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sz="half" idx="1"/>
          </p:nvPr>
        </p:nvSpPr>
        <p:spPr>
          <a:xfrm>
            <a:off x="495300" y="1600200"/>
            <a:ext cx="4381500" cy="4525963"/>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ー 3"/>
          <p:cNvSpPr>
            <a:spLocks noGrp="1"/>
          </p:cNvSpPr>
          <p:nvPr>
            <p:ph sz="half" idx="2"/>
          </p:nvPr>
        </p:nvSpPr>
        <p:spPr>
          <a:xfrm>
            <a:off x="5029200" y="1600200"/>
            <a:ext cx="4381500" cy="4525963"/>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14"/>
          <p:cNvSpPr>
            <a:spLocks noGrp="1" noChangeArrowheads="1"/>
          </p:cNvSpPr>
          <p:nvPr>
            <p:ph type="dt" sz="half" idx="10"/>
          </p:nvPr>
        </p:nvSpPr>
        <p:spPr/>
        <p:txBody>
          <a:bodyPr/>
          <a:lstStyle>
            <a:lvl1pPr>
              <a:defRPr/>
            </a:lvl1pPr>
          </a:lstStyle>
          <a:p>
            <a:pPr>
              <a:defRPr/>
            </a:pPr>
            <a:fld id="{721F9BA1-CA0E-4B4E-A845-B838D7A242FB}" type="datetime1">
              <a:rPr lang="ja-JP" altLang="en-US"/>
              <a:pPr>
                <a:defRPr/>
              </a:pPr>
              <a:t>2016/10/7</a:t>
            </a:fld>
            <a:endParaRPr lang="en-US" altLang="ja-JP"/>
          </a:p>
        </p:txBody>
      </p:sp>
      <p:sp>
        <p:nvSpPr>
          <p:cNvPr id="6" name="Rectangle 15"/>
          <p:cNvSpPr>
            <a:spLocks noGrp="1" noChangeArrowheads="1"/>
          </p:cNvSpPr>
          <p:nvPr>
            <p:ph type="ftr" sz="quarter" idx="11"/>
          </p:nvPr>
        </p:nvSpPr>
        <p:spPr/>
        <p:txBody>
          <a:bodyPr/>
          <a:lstStyle>
            <a:lvl1pPr>
              <a:defRPr/>
            </a:lvl1pPr>
          </a:lstStyle>
          <a:p>
            <a:pPr>
              <a:defRPr/>
            </a:pPr>
            <a:endParaRPr lang="en-US" altLang="ja-JP"/>
          </a:p>
        </p:txBody>
      </p:sp>
      <p:sp>
        <p:nvSpPr>
          <p:cNvPr id="7" name="Rectangle 16"/>
          <p:cNvSpPr>
            <a:spLocks noGrp="1" noChangeArrowheads="1"/>
          </p:cNvSpPr>
          <p:nvPr>
            <p:ph type="sldNum" sz="quarter" idx="12"/>
          </p:nvPr>
        </p:nvSpPr>
        <p:spPr/>
        <p:txBody>
          <a:bodyPr/>
          <a:lstStyle>
            <a:lvl1pPr>
              <a:defRPr/>
            </a:lvl1pPr>
          </a:lstStyle>
          <a:p>
            <a:pPr>
              <a:defRPr/>
            </a:pPr>
            <a:fld id="{9DF05AFB-458F-40CA-86A3-7917AD55827F}" type="slidenum">
              <a:rPr lang="en-US" altLang="ja-JP"/>
              <a:pPr>
                <a:defRPr/>
              </a:pPr>
              <a:t>&lt;#&gt;</a:t>
            </a:fld>
            <a:r>
              <a:rPr lang="en-US" altLang="ja-JP"/>
              <a:t>/80</a:t>
            </a:r>
          </a:p>
        </p:txBody>
      </p:sp>
    </p:spTree>
    <p:extLst>
      <p:ext uri="{BB962C8B-B14F-4D97-AF65-F5344CB8AC3E}">
        <p14:creationId xmlns="" xmlns:p14="http://schemas.microsoft.com/office/powerpoint/2010/main" val="96457747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682625" y="365125"/>
            <a:ext cx="8543925" cy="1325563"/>
          </a:xfrm>
        </p:spPr>
        <p:txBody>
          <a:body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682625" y="1681163"/>
            <a:ext cx="419100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コンテンツ プレースホルダー 3"/>
          <p:cNvSpPr>
            <a:spLocks noGrp="1"/>
          </p:cNvSpPr>
          <p:nvPr>
            <p:ph sz="half" idx="2"/>
          </p:nvPr>
        </p:nvSpPr>
        <p:spPr>
          <a:xfrm>
            <a:off x="682625" y="2505075"/>
            <a:ext cx="4191000"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ー 4"/>
          <p:cNvSpPr>
            <a:spLocks noGrp="1"/>
          </p:cNvSpPr>
          <p:nvPr>
            <p:ph type="body" sz="quarter" idx="3"/>
          </p:nvPr>
        </p:nvSpPr>
        <p:spPr>
          <a:xfrm>
            <a:off x="5014913" y="1681163"/>
            <a:ext cx="42116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コンテンツ プレースホルダー 5"/>
          <p:cNvSpPr>
            <a:spLocks noGrp="1"/>
          </p:cNvSpPr>
          <p:nvPr>
            <p:ph sz="quarter" idx="4"/>
          </p:nvPr>
        </p:nvSpPr>
        <p:spPr>
          <a:xfrm>
            <a:off x="5014913" y="2505075"/>
            <a:ext cx="4211637"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14"/>
          <p:cNvSpPr>
            <a:spLocks noGrp="1" noChangeArrowheads="1"/>
          </p:cNvSpPr>
          <p:nvPr>
            <p:ph type="dt" sz="half" idx="10"/>
          </p:nvPr>
        </p:nvSpPr>
        <p:spPr/>
        <p:txBody>
          <a:bodyPr/>
          <a:lstStyle>
            <a:lvl1pPr>
              <a:defRPr/>
            </a:lvl1pPr>
          </a:lstStyle>
          <a:p>
            <a:pPr>
              <a:defRPr/>
            </a:pPr>
            <a:fld id="{385AC379-CAA9-43E5-B37E-8150FABCEB76}" type="datetime1">
              <a:rPr lang="ja-JP" altLang="en-US"/>
              <a:pPr>
                <a:defRPr/>
              </a:pPr>
              <a:t>2016/10/7</a:t>
            </a:fld>
            <a:endParaRPr lang="en-US" altLang="ja-JP"/>
          </a:p>
        </p:txBody>
      </p:sp>
      <p:sp>
        <p:nvSpPr>
          <p:cNvPr id="8" name="Rectangle 15"/>
          <p:cNvSpPr>
            <a:spLocks noGrp="1" noChangeArrowheads="1"/>
          </p:cNvSpPr>
          <p:nvPr>
            <p:ph type="ftr" sz="quarter" idx="11"/>
          </p:nvPr>
        </p:nvSpPr>
        <p:spPr/>
        <p:txBody>
          <a:bodyPr/>
          <a:lstStyle>
            <a:lvl1pPr>
              <a:defRPr/>
            </a:lvl1pPr>
          </a:lstStyle>
          <a:p>
            <a:pPr>
              <a:defRPr/>
            </a:pPr>
            <a:endParaRPr lang="en-US" altLang="ja-JP"/>
          </a:p>
        </p:txBody>
      </p:sp>
      <p:sp>
        <p:nvSpPr>
          <p:cNvPr id="9" name="Rectangle 16"/>
          <p:cNvSpPr>
            <a:spLocks noGrp="1" noChangeArrowheads="1"/>
          </p:cNvSpPr>
          <p:nvPr>
            <p:ph type="sldNum" sz="quarter" idx="12"/>
          </p:nvPr>
        </p:nvSpPr>
        <p:spPr/>
        <p:txBody>
          <a:bodyPr/>
          <a:lstStyle>
            <a:lvl1pPr>
              <a:defRPr/>
            </a:lvl1pPr>
          </a:lstStyle>
          <a:p>
            <a:pPr>
              <a:defRPr/>
            </a:pPr>
            <a:fld id="{324E5B39-C65C-4D4C-914B-6FD25AE07491}" type="slidenum">
              <a:rPr lang="en-US" altLang="ja-JP"/>
              <a:pPr>
                <a:defRPr/>
              </a:pPr>
              <a:t>&lt;#&gt;</a:t>
            </a:fld>
            <a:r>
              <a:rPr lang="en-US" altLang="ja-JP"/>
              <a:t>/80</a:t>
            </a:r>
          </a:p>
        </p:txBody>
      </p:sp>
    </p:spTree>
    <p:extLst>
      <p:ext uri="{BB962C8B-B14F-4D97-AF65-F5344CB8AC3E}">
        <p14:creationId xmlns="" xmlns:p14="http://schemas.microsoft.com/office/powerpoint/2010/main" val="40971323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Rectangle 14"/>
          <p:cNvSpPr>
            <a:spLocks noGrp="1" noChangeArrowheads="1"/>
          </p:cNvSpPr>
          <p:nvPr>
            <p:ph type="dt" sz="half" idx="10"/>
          </p:nvPr>
        </p:nvSpPr>
        <p:spPr/>
        <p:txBody>
          <a:bodyPr/>
          <a:lstStyle>
            <a:lvl1pPr>
              <a:defRPr/>
            </a:lvl1pPr>
          </a:lstStyle>
          <a:p>
            <a:pPr>
              <a:defRPr/>
            </a:pPr>
            <a:fld id="{AB9383C4-912D-40FD-BE02-40B81FE4C1F3}" type="datetime1">
              <a:rPr lang="ja-JP" altLang="en-US"/>
              <a:pPr>
                <a:defRPr/>
              </a:pPr>
              <a:t>2016/10/7</a:t>
            </a:fld>
            <a:endParaRPr lang="en-US" altLang="ja-JP"/>
          </a:p>
        </p:txBody>
      </p:sp>
      <p:sp>
        <p:nvSpPr>
          <p:cNvPr id="4" name="Rectangle 15"/>
          <p:cNvSpPr>
            <a:spLocks noGrp="1" noChangeArrowheads="1"/>
          </p:cNvSpPr>
          <p:nvPr>
            <p:ph type="ftr" sz="quarter" idx="11"/>
          </p:nvPr>
        </p:nvSpPr>
        <p:spPr/>
        <p:txBody>
          <a:bodyPr/>
          <a:lstStyle>
            <a:lvl1pPr>
              <a:defRPr/>
            </a:lvl1pPr>
          </a:lstStyle>
          <a:p>
            <a:pPr>
              <a:defRPr/>
            </a:pPr>
            <a:endParaRPr lang="en-US" altLang="ja-JP"/>
          </a:p>
        </p:txBody>
      </p:sp>
      <p:sp>
        <p:nvSpPr>
          <p:cNvPr id="5" name="Rectangle 16"/>
          <p:cNvSpPr>
            <a:spLocks noGrp="1" noChangeArrowheads="1"/>
          </p:cNvSpPr>
          <p:nvPr>
            <p:ph type="sldNum" sz="quarter" idx="12"/>
          </p:nvPr>
        </p:nvSpPr>
        <p:spPr/>
        <p:txBody>
          <a:bodyPr/>
          <a:lstStyle>
            <a:lvl1pPr>
              <a:defRPr/>
            </a:lvl1pPr>
          </a:lstStyle>
          <a:p>
            <a:pPr>
              <a:defRPr/>
            </a:pPr>
            <a:fld id="{09894076-7426-435C-A2EB-63EDF2A6FA56}" type="slidenum">
              <a:rPr lang="en-US" altLang="ja-JP"/>
              <a:pPr>
                <a:defRPr/>
              </a:pPr>
              <a:t>&lt;#&gt;</a:t>
            </a:fld>
            <a:r>
              <a:rPr lang="en-US" altLang="ja-JP"/>
              <a:t>/80</a:t>
            </a:r>
          </a:p>
        </p:txBody>
      </p:sp>
    </p:spTree>
    <p:extLst>
      <p:ext uri="{BB962C8B-B14F-4D97-AF65-F5344CB8AC3E}">
        <p14:creationId xmlns="" xmlns:p14="http://schemas.microsoft.com/office/powerpoint/2010/main" val="242937292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14"/>
          <p:cNvSpPr>
            <a:spLocks noGrp="1" noChangeArrowheads="1"/>
          </p:cNvSpPr>
          <p:nvPr>
            <p:ph type="dt" sz="half" idx="10"/>
          </p:nvPr>
        </p:nvSpPr>
        <p:spPr/>
        <p:txBody>
          <a:bodyPr/>
          <a:lstStyle>
            <a:lvl1pPr>
              <a:defRPr/>
            </a:lvl1pPr>
          </a:lstStyle>
          <a:p>
            <a:pPr>
              <a:defRPr/>
            </a:pPr>
            <a:fld id="{F4EF6A77-1141-43DE-80CC-F6B3077F1007}" type="datetime1">
              <a:rPr lang="ja-JP" altLang="en-US"/>
              <a:pPr>
                <a:defRPr/>
              </a:pPr>
              <a:t>2016/10/7</a:t>
            </a:fld>
            <a:endParaRPr lang="en-US" altLang="ja-JP"/>
          </a:p>
        </p:txBody>
      </p:sp>
      <p:sp>
        <p:nvSpPr>
          <p:cNvPr id="3" name="Rectangle 15"/>
          <p:cNvSpPr>
            <a:spLocks noGrp="1" noChangeArrowheads="1"/>
          </p:cNvSpPr>
          <p:nvPr>
            <p:ph type="ftr" sz="quarter" idx="11"/>
          </p:nvPr>
        </p:nvSpPr>
        <p:spPr/>
        <p:txBody>
          <a:bodyPr/>
          <a:lstStyle>
            <a:lvl1pPr>
              <a:defRPr/>
            </a:lvl1pPr>
          </a:lstStyle>
          <a:p>
            <a:pPr>
              <a:defRPr/>
            </a:pPr>
            <a:endParaRPr lang="en-US" altLang="ja-JP"/>
          </a:p>
        </p:txBody>
      </p:sp>
      <p:sp>
        <p:nvSpPr>
          <p:cNvPr id="4" name="Rectangle 16"/>
          <p:cNvSpPr>
            <a:spLocks noGrp="1" noChangeArrowheads="1"/>
          </p:cNvSpPr>
          <p:nvPr>
            <p:ph type="sldNum" sz="quarter" idx="12"/>
          </p:nvPr>
        </p:nvSpPr>
        <p:spPr/>
        <p:txBody>
          <a:bodyPr/>
          <a:lstStyle>
            <a:lvl1pPr>
              <a:defRPr/>
            </a:lvl1pPr>
          </a:lstStyle>
          <a:p>
            <a:pPr>
              <a:defRPr/>
            </a:pPr>
            <a:fld id="{587916C5-968E-4236-9179-ED17B0BE5EBB}" type="slidenum">
              <a:rPr lang="en-US" altLang="ja-JP"/>
              <a:pPr>
                <a:defRPr/>
              </a:pPr>
              <a:t>&lt;#&gt;</a:t>
            </a:fld>
            <a:r>
              <a:rPr lang="en-US" altLang="ja-JP"/>
              <a:t>/80</a:t>
            </a:r>
          </a:p>
        </p:txBody>
      </p:sp>
    </p:spTree>
    <p:extLst>
      <p:ext uri="{BB962C8B-B14F-4D97-AF65-F5344CB8AC3E}">
        <p14:creationId xmlns="" xmlns:p14="http://schemas.microsoft.com/office/powerpoint/2010/main" val="409627174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82625" y="457200"/>
            <a:ext cx="3194050" cy="1600200"/>
          </a:xfrm>
        </p:spPr>
        <p:txBody>
          <a:bodyPr anchor="b"/>
          <a:lstStyle>
            <a:lvl1pPr>
              <a:defRPr sz="3200"/>
            </a:lvl1p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a:xfrm>
            <a:off x="4211638" y="987425"/>
            <a:ext cx="5014912"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ー 3"/>
          <p:cNvSpPr>
            <a:spLocks noGrp="1"/>
          </p:cNvSpPr>
          <p:nvPr>
            <p:ph type="body" sz="half" idx="2"/>
          </p:nvPr>
        </p:nvSpPr>
        <p:spPr>
          <a:xfrm>
            <a:off x="682625" y="2057400"/>
            <a:ext cx="3194050"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Rectangle 14"/>
          <p:cNvSpPr>
            <a:spLocks noGrp="1" noChangeArrowheads="1"/>
          </p:cNvSpPr>
          <p:nvPr>
            <p:ph type="dt" sz="half" idx="10"/>
          </p:nvPr>
        </p:nvSpPr>
        <p:spPr/>
        <p:txBody>
          <a:bodyPr/>
          <a:lstStyle>
            <a:lvl1pPr>
              <a:defRPr/>
            </a:lvl1pPr>
          </a:lstStyle>
          <a:p>
            <a:pPr>
              <a:defRPr/>
            </a:pPr>
            <a:fld id="{5CBDEE04-09DC-4DCE-9034-62539DEF7CDA}" type="datetime1">
              <a:rPr lang="ja-JP" altLang="en-US"/>
              <a:pPr>
                <a:defRPr/>
              </a:pPr>
              <a:t>2016/10/7</a:t>
            </a:fld>
            <a:endParaRPr lang="en-US" altLang="ja-JP"/>
          </a:p>
        </p:txBody>
      </p:sp>
      <p:sp>
        <p:nvSpPr>
          <p:cNvPr id="6" name="Rectangle 15"/>
          <p:cNvSpPr>
            <a:spLocks noGrp="1" noChangeArrowheads="1"/>
          </p:cNvSpPr>
          <p:nvPr>
            <p:ph type="ftr" sz="quarter" idx="11"/>
          </p:nvPr>
        </p:nvSpPr>
        <p:spPr/>
        <p:txBody>
          <a:bodyPr/>
          <a:lstStyle>
            <a:lvl1pPr>
              <a:defRPr/>
            </a:lvl1pPr>
          </a:lstStyle>
          <a:p>
            <a:pPr>
              <a:defRPr/>
            </a:pPr>
            <a:endParaRPr lang="en-US" altLang="ja-JP"/>
          </a:p>
        </p:txBody>
      </p:sp>
      <p:sp>
        <p:nvSpPr>
          <p:cNvPr id="7" name="Rectangle 16"/>
          <p:cNvSpPr>
            <a:spLocks noGrp="1" noChangeArrowheads="1"/>
          </p:cNvSpPr>
          <p:nvPr>
            <p:ph type="sldNum" sz="quarter" idx="12"/>
          </p:nvPr>
        </p:nvSpPr>
        <p:spPr/>
        <p:txBody>
          <a:bodyPr/>
          <a:lstStyle>
            <a:lvl1pPr>
              <a:defRPr/>
            </a:lvl1pPr>
          </a:lstStyle>
          <a:p>
            <a:pPr>
              <a:defRPr/>
            </a:pPr>
            <a:fld id="{E679A287-B98B-4572-97F8-FE38BE7B4B26}" type="slidenum">
              <a:rPr lang="en-US" altLang="ja-JP"/>
              <a:pPr>
                <a:defRPr/>
              </a:pPr>
              <a:t>&lt;#&gt;</a:t>
            </a:fld>
            <a:r>
              <a:rPr lang="en-US" altLang="ja-JP"/>
              <a:t>/80</a:t>
            </a:r>
          </a:p>
        </p:txBody>
      </p:sp>
    </p:spTree>
    <p:extLst>
      <p:ext uri="{BB962C8B-B14F-4D97-AF65-F5344CB8AC3E}">
        <p14:creationId xmlns="" xmlns:p14="http://schemas.microsoft.com/office/powerpoint/2010/main" val="389233324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682625" y="457200"/>
            <a:ext cx="3194050" cy="1600200"/>
          </a:xfrm>
        </p:spPr>
        <p:txBody>
          <a:bodyPr anchor="b"/>
          <a:lstStyle>
            <a:lvl1pPr>
              <a:defRPr sz="3200"/>
            </a:lvl1pPr>
          </a:lstStyle>
          <a:p>
            <a:r>
              <a:rPr lang="ja-JP" altLang="en-US" smtClean="0"/>
              <a:t>マスター タイトルの書式設定</a:t>
            </a:r>
            <a:endParaRPr lang="ja-JP" altLang="en-US"/>
          </a:p>
        </p:txBody>
      </p:sp>
      <p:sp>
        <p:nvSpPr>
          <p:cNvPr id="3" name="図プレースホルダー 2"/>
          <p:cNvSpPr>
            <a:spLocks noGrp="1"/>
          </p:cNvSpPr>
          <p:nvPr>
            <p:ph type="pic" idx="1"/>
          </p:nvPr>
        </p:nvSpPr>
        <p:spPr>
          <a:xfrm>
            <a:off x="4211638" y="987425"/>
            <a:ext cx="5014912"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smtClean="0"/>
          </a:p>
        </p:txBody>
      </p:sp>
      <p:sp>
        <p:nvSpPr>
          <p:cNvPr id="4" name="テキスト プレースホルダー 3"/>
          <p:cNvSpPr>
            <a:spLocks noGrp="1"/>
          </p:cNvSpPr>
          <p:nvPr>
            <p:ph type="body" sz="half" idx="2"/>
          </p:nvPr>
        </p:nvSpPr>
        <p:spPr>
          <a:xfrm>
            <a:off x="682625" y="2057400"/>
            <a:ext cx="3194050"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Rectangle 14"/>
          <p:cNvSpPr>
            <a:spLocks noGrp="1" noChangeArrowheads="1"/>
          </p:cNvSpPr>
          <p:nvPr>
            <p:ph type="dt" sz="half" idx="10"/>
          </p:nvPr>
        </p:nvSpPr>
        <p:spPr/>
        <p:txBody>
          <a:bodyPr/>
          <a:lstStyle>
            <a:lvl1pPr>
              <a:defRPr/>
            </a:lvl1pPr>
          </a:lstStyle>
          <a:p>
            <a:pPr>
              <a:defRPr/>
            </a:pPr>
            <a:fld id="{76B061D1-3A83-4E09-9B7A-4BD62598608A}" type="datetime1">
              <a:rPr lang="ja-JP" altLang="en-US"/>
              <a:pPr>
                <a:defRPr/>
              </a:pPr>
              <a:t>2016/10/7</a:t>
            </a:fld>
            <a:endParaRPr lang="en-US" altLang="ja-JP"/>
          </a:p>
        </p:txBody>
      </p:sp>
      <p:sp>
        <p:nvSpPr>
          <p:cNvPr id="6" name="Rectangle 15"/>
          <p:cNvSpPr>
            <a:spLocks noGrp="1" noChangeArrowheads="1"/>
          </p:cNvSpPr>
          <p:nvPr>
            <p:ph type="ftr" sz="quarter" idx="11"/>
          </p:nvPr>
        </p:nvSpPr>
        <p:spPr/>
        <p:txBody>
          <a:bodyPr/>
          <a:lstStyle>
            <a:lvl1pPr>
              <a:defRPr/>
            </a:lvl1pPr>
          </a:lstStyle>
          <a:p>
            <a:pPr>
              <a:defRPr/>
            </a:pPr>
            <a:endParaRPr lang="en-US" altLang="ja-JP"/>
          </a:p>
        </p:txBody>
      </p:sp>
      <p:sp>
        <p:nvSpPr>
          <p:cNvPr id="7" name="Rectangle 16"/>
          <p:cNvSpPr>
            <a:spLocks noGrp="1" noChangeArrowheads="1"/>
          </p:cNvSpPr>
          <p:nvPr>
            <p:ph type="sldNum" sz="quarter" idx="12"/>
          </p:nvPr>
        </p:nvSpPr>
        <p:spPr/>
        <p:txBody>
          <a:bodyPr/>
          <a:lstStyle>
            <a:lvl1pPr>
              <a:defRPr/>
            </a:lvl1pPr>
          </a:lstStyle>
          <a:p>
            <a:pPr>
              <a:defRPr/>
            </a:pPr>
            <a:fld id="{811BB956-DE63-4D3B-9809-1A9ACE19F7EA}" type="slidenum">
              <a:rPr lang="en-US" altLang="ja-JP"/>
              <a:pPr>
                <a:defRPr/>
              </a:pPr>
              <a:t>&lt;#&gt;</a:t>
            </a:fld>
            <a:r>
              <a:rPr lang="en-US" altLang="ja-JP"/>
              <a:t>/80</a:t>
            </a:r>
          </a:p>
        </p:txBody>
      </p:sp>
    </p:spTree>
    <p:extLst>
      <p:ext uri="{BB962C8B-B14F-4D97-AF65-F5344CB8AC3E}">
        <p14:creationId xmlns="" xmlns:p14="http://schemas.microsoft.com/office/powerpoint/2010/main" val="341513515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14"/>
          <p:cNvSpPr>
            <a:spLocks noGrp="1" noChangeArrowheads="1"/>
          </p:cNvSpPr>
          <p:nvPr>
            <p:ph type="dt" sz="half" idx="10"/>
          </p:nvPr>
        </p:nvSpPr>
        <p:spPr/>
        <p:txBody>
          <a:bodyPr/>
          <a:lstStyle>
            <a:lvl1pPr>
              <a:defRPr/>
            </a:lvl1pPr>
          </a:lstStyle>
          <a:p>
            <a:pPr>
              <a:defRPr/>
            </a:pPr>
            <a:fld id="{008A4A8D-7C5D-4E30-B705-E60B81E0F2BC}" type="datetime1">
              <a:rPr lang="ja-JP" altLang="en-US"/>
              <a:pPr>
                <a:defRPr/>
              </a:pPr>
              <a:t>2016/10/7</a:t>
            </a:fld>
            <a:endParaRPr lang="en-US" altLang="ja-JP"/>
          </a:p>
        </p:txBody>
      </p:sp>
      <p:sp>
        <p:nvSpPr>
          <p:cNvPr id="5" name="Rectangle 15"/>
          <p:cNvSpPr>
            <a:spLocks noGrp="1" noChangeArrowheads="1"/>
          </p:cNvSpPr>
          <p:nvPr>
            <p:ph type="ftr" sz="quarter" idx="11"/>
          </p:nvPr>
        </p:nvSpPr>
        <p:spPr/>
        <p:txBody>
          <a:bodyPr/>
          <a:lstStyle>
            <a:lvl1pPr>
              <a:defRPr/>
            </a:lvl1pPr>
          </a:lstStyle>
          <a:p>
            <a:pPr>
              <a:defRPr/>
            </a:pPr>
            <a:endParaRPr lang="en-US" altLang="ja-JP"/>
          </a:p>
        </p:txBody>
      </p:sp>
      <p:sp>
        <p:nvSpPr>
          <p:cNvPr id="6" name="Rectangle 16"/>
          <p:cNvSpPr>
            <a:spLocks noGrp="1" noChangeArrowheads="1"/>
          </p:cNvSpPr>
          <p:nvPr>
            <p:ph type="sldNum" sz="quarter" idx="12"/>
          </p:nvPr>
        </p:nvSpPr>
        <p:spPr/>
        <p:txBody>
          <a:bodyPr/>
          <a:lstStyle>
            <a:lvl1pPr>
              <a:defRPr/>
            </a:lvl1pPr>
          </a:lstStyle>
          <a:p>
            <a:pPr>
              <a:defRPr/>
            </a:pPr>
            <a:fld id="{EB5ADE5E-7899-4CB8-956D-49955B8ABA0C}" type="slidenum">
              <a:rPr lang="en-US" altLang="ja-JP"/>
              <a:pPr>
                <a:defRPr/>
              </a:pPr>
              <a:t>&lt;#&gt;</a:t>
            </a:fld>
            <a:r>
              <a:rPr lang="en-US" altLang="ja-JP"/>
              <a:t>/80</a:t>
            </a:r>
          </a:p>
        </p:txBody>
      </p:sp>
    </p:spTree>
    <p:extLst>
      <p:ext uri="{BB962C8B-B14F-4D97-AF65-F5344CB8AC3E}">
        <p14:creationId xmlns="" xmlns:p14="http://schemas.microsoft.com/office/powerpoint/2010/main" val="234699405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497763" y="0"/>
            <a:ext cx="2408237" cy="6126163"/>
          </a:xfrm>
        </p:spPr>
        <p:txBody>
          <a:bodyPr vert="eaVert"/>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a:xfrm>
            <a:off x="273050" y="0"/>
            <a:ext cx="7072313" cy="6126163"/>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14"/>
          <p:cNvSpPr>
            <a:spLocks noGrp="1" noChangeArrowheads="1"/>
          </p:cNvSpPr>
          <p:nvPr>
            <p:ph type="dt" sz="half" idx="10"/>
          </p:nvPr>
        </p:nvSpPr>
        <p:spPr/>
        <p:txBody>
          <a:bodyPr/>
          <a:lstStyle>
            <a:lvl1pPr>
              <a:defRPr/>
            </a:lvl1pPr>
          </a:lstStyle>
          <a:p>
            <a:pPr>
              <a:defRPr/>
            </a:pPr>
            <a:fld id="{CE6EB4CC-7762-485A-8344-7481B4030DF2}" type="datetime1">
              <a:rPr lang="ja-JP" altLang="en-US"/>
              <a:pPr>
                <a:defRPr/>
              </a:pPr>
              <a:t>2016/10/7</a:t>
            </a:fld>
            <a:endParaRPr lang="en-US" altLang="ja-JP"/>
          </a:p>
        </p:txBody>
      </p:sp>
      <p:sp>
        <p:nvSpPr>
          <p:cNvPr id="5" name="Rectangle 15"/>
          <p:cNvSpPr>
            <a:spLocks noGrp="1" noChangeArrowheads="1"/>
          </p:cNvSpPr>
          <p:nvPr>
            <p:ph type="ftr" sz="quarter" idx="11"/>
          </p:nvPr>
        </p:nvSpPr>
        <p:spPr/>
        <p:txBody>
          <a:bodyPr/>
          <a:lstStyle>
            <a:lvl1pPr>
              <a:defRPr/>
            </a:lvl1pPr>
          </a:lstStyle>
          <a:p>
            <a:pPr>
              <a:defRPr/>
            </a:pPr>
            <a:endParaRPr lang="en-US" altLang="ja-JP"/>
          </a:p>
        </p:txBody>
      </p:sp>
      <p:sp>
        <p:nvSpPr>
          <p:cNvPr id="6" name="Rectangle 16"/>
          <p:cNvSpPr>
            <a:spLocks noGrp="1" noChangeArrowheads="1"/>
          </p:cNvSpPr>
          <p:nvPr>
            <p:ph type="sldNum" sz="quarter" idx="12"/>
          </p:nvPr>
        </p:nvSpPr>
        <p:spPr/>
        <p:txBody>
          <a:bodyPr/>
          <a:lstStyle>
            <a:lvl1pPr>
              <a:defRPr/>
            </a:lvl1pPr>
          </a:lstStyle>
          <a:p>
            <a:pPr>
              <a:defRPr/>
            </a:pPr>
            <a:fld id="{B0813552-BCD3-40B1-B466-1ECCFA113412}" type="slidenum">
              <a:rPr lang="en-US" altLang="ja-JP"/>
              <a:pPr>
                <a:defRPr/>
              </a:pPr>
              <a:t>&lt;#&gt;</a:t>
            </a:fld>
            <a:r>
              <a:rPr lang="en-US" altLang="ja-JP"/>
              <a:t>/80</a:t>
            </a:r>
          </a:p>
        </p:txBody>
      </p:sp>
    </p:spTree>
    <p:extLst>
      <p:ext uri="{BB962C8B-B14F-4D97-AF65-F5344CB8AC3E}">
        <p14:creationId xmlns="" xmlns:p14="http://schemas.microsoft.com/office/powerpoint/2010/main" val="20049802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AF4D6"/>
        </a:solidFill>
        <a:effectLst/>
      </p:bgPr>
    </p:bg>
    <p:spTree>
      <p:nvGrpSpPr>
        <p:cNvPr id="1" name=""/>
        <p:cNvGrpSpPr/>
        <p:nvPr/>
      </p:nvGrpSpPr>
      <p:grpSpPr>
        <a:xfrm>
          <a:off x="0" y="0"/>
          <a:ext cx="0" cy="0"/>
          <a:chOff x="0" y="0"/>
          <a:chExt cx="0" cy="0"/>
        </a:xfrm>
      </p:grpSpPr>
      <p:sp>
        <p:nvSpPr>
          <p:cNvPr id="1026" name="Rectangle 12"/>
          <p:cNvSpPr>
            <a:spLocks noGrp="1" noChangeArrowheads="1"/>
          </p:cNvSpPr>
          <p:nvPr>
            <p:ph type="title"/>
          </p:nvPr>
        </p:nvSpPr>
        <p:spPr bwMode="auto">
          <a:xfrm>
            <a:off x="273050" y="0"/>
            <a:ext cx="9632950" cy="5492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353" tIns="45678" rIns="91353" bIns="45678" numCol="1" anchor="ctr" anchorCtr="0" compatLnSpc="1">
            <a:prstTxWarp prst="textNoShape">
              <a:avLst/>
            </a:prstTxWarp>
          </a:bodyPr>
          <a:lstStyle/>
          <a:p>
            <a:pPr lvl="0"/>
            <a:r>
              <a:rPr lang="ja-JP" altLang="en-US" smtClean="0"/>
              <a:t>マスタ タイトルの書式設定</a:t>
            </a:r>
          </a:p>
        </p:txBody>
      </p:sp>
      <p:sp>
        <p:nvSpPr>
          <p:cNvPr id="1027" name="Rectangle 13"/>
          <p:cNvSpPr>
            <a:spLocks noGrp="1" noChangeArrowheads="1"/>
          </p:cNvSpPr>
          <p:nvPr>
            <p:ph type="body" idx="1"/>
          </p:nvPr>
        </p:nvSpPr>
        <p:spPr bwMode="auto">
          <a:xfrm>
            <a:off x="495300" y="1600200"/>
            <a:ext cx="8915400" cy="45259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353" tIns="45678" rIns="91353" bIns="45678"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1038" name="Rectangle 14"/>
          <p:cNvSpPr>
            <a:spLocks noGrp="1" noChangeArrowheads="1"/>
          </p:cNvSpPr>
          <p:nvPr>
            <p:ph type="dt" sz="half" idx="2"/>
          </p:nvPr>
        </p:nvSpPr>
        <p:spPr bwMode="auto">
          <a:xfrm>
            <a:off x="495300" y="6245225"/>
            <a:ext cx="2311400" cy="476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353" tIns="45678" rIns="91353" bIns="45678" numCol="1" anchor="t" anchorCtr="0" compatLnSpc="1">
            <a:prstTxWarp prst="textNoShape">
              <a:avLst/>
            </a:prstTxWarp>
          </a:bodyPr>
          <a:lstStyle>
            <a:lvl1pPr algn="l" eaLnBrk="1" hangingPunct="1">
              <a:defRPr sz="1500" b="0">
                <a:solidFill>
                  <a:schemeClr val="tx1"/>
                </a:solidFill>
                <a:latin typeface="Arial" pitchFamily="34" charset="0"/>
              </a:defRPr>
            </a:lvl1pPr>
          </a:lstStyle>
          <a:p>
            <a:pPr>
              <a:defRPr/>
            </a:pPr>
            <a:fld id="{6D5329F4-A16A-4F21-B542-345A4238474A}" type="datetime1">
              <a:rPr lang="ja-JP" altLang="en-US"/>
              <a:pPr>
                <a:defRPr/>
              </a:pPr>
              <a:t>2016/10/7</a:t>
            </a:fld>
            <a:endParaRPr lang="en-US" altLang="ja-JP"/>
          </a:p>
        </p:txBody>
      </p:sp>
      <p:sp>
        <p:nvSpPr>
          <p:cNvPr id="1039" name="Rectangle 15"/>
          <p:cNvSpPr>
            <a:spLocks noGrp="1" noChangeArrowheads="1"/>
          </p:cNvSpPr>
          <p:nvPr>
            <p:ph type="ftr" sz="quarter" idx="3"/>
          </p:nvPr>
        </p:nvSpPr>
        <p:spPr bwMode="auto">
          <a:xfrm>
            <a:off x="6624638" y="6245225"/>
            <a:ext cx="3136900" cy="476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353" tIns="45678" rIns="91353" bIns="45678" numCol="1" anchor="t" anchorCtr="0" compatLnSpc="1">
            <a:prstTxWarp prst="textNoShape">
              <a:avLst/>
            </a:prstTxWarp>
          </a:bodyPr>
          <a:lstStyle>
            <a:lvl1pPr algn="ctr" eaLnBrk="1" hangingPunct="1">
              <a:defRPr sz="1500" b="0">
                <a:solidFill>
                  <a:schemeClr val="tx1"/>
                </a:solidFill>
                <a:latin typeface="Arial" charset="0"/>
              </a:defRPr>
            </a:lvl1pPr>
          </a:lstStyle>
          <a:p>
            <a:pPr>
              <a:defRPr/>
            </a:pPr>
            <a:endParaRPr lang="en-US" altLang="ja-JP"/>
          </a:p>
        </p:txBody>
      </p:sp>
      <p:sp>
        <p:nvSpPr>
          <p:cNvPr id="1040" name="Rectangle 16"/>
          <p:cNvSpPr>
            <a:spLocks noGrp="1" noChangeArrowheads="1"/>
          </p:cNvSpPr>
          <p:nvPr>
            <p:ph type="sldNum" sz="quarter" idx="4"/>
          </p:nvPr>
        </p:nvSpPr>
        <p:spPr bwMode="auto">
          <a:xfrm>
            <a:off x="3797300" y="6524625"/>
            <a:ext cx="2311400" cy="254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353" tIns="10800" rIns="91353" bIns="10800" numCol="1" anchor="t" anchorCtr="0" compatLnSpc="1">
            <a:prstTxWarp prst="textNoShape">
              <a:avLst/>
            </a:prstTxWarp>
          </a:bodyPr>
          <a:lstStyle>
            <a:lvl1pPr algn="ctr" eaLnBrk="1" hangingPunct="1">
              <a:defRPr sz="1500">
                <a:solidFill>
                  <a:schemeClr val="tx1"/>
                </a:solidFill>
                <a:latin typeface="Arial" panose="020B0604020202020204" pitchFamily="34" charset="0"/>
              </a:defRPr>
            </a:lvl1pPr>
          </a:lstStyle>
          <a:p>
            <a:pPr>
              <a:defRPr/>
            </a:pPr>
            <a:fld id="{A426B458-398C-4FEF-9BC9-2823CF8E91AF}" type="slidenum">
              <a:rPr lang="en-US" altLang="ja-JP"/>
              <a:pPr>
                <a:defRPr/>
              </a:pPr>
              <a:t>&lt;#&gt;</a:t>
            </a:fld>
            <a:r>
              <a:rPr lang="en-US" altLang="ja-JP"/>
              <a:t>/23</a:t>
            </a:r>
          </a:p>
        </p:txBody>
      </p:sp>
    </p:spTree>
  </p:cSld>
  <p:clrMap bg1="lt1" tx1="dk1" bg2="lt2" tx2="dk2" accent1="accent1" accent2="accent2" accent3="accent3" accent4="accent4" accent5="accent5" accent6="accent6" hlink="hlink" folHlink="folHlink"/>
  <p:sldLayoutIdLst>
    <p:sldLayoutId id="2147484371" r:id="rId1"/>
    <p:sldLayoutId id="2147484405" r:id="rId2"/>
    <p:sldLayoutId id="2147484372" r:id="rId3"/>
    <p:sldLayoutId id="2147484373" r:id="rId4"/>
    <p:sldLayoutId id="2147484374" r:id="rId5"/>
    <p:sldLayoutId id="2147484375" r:id="rId6"/>
    <p:sldLayoutId id="2147484376" r:id="rId7"/>
    <p:sldLayoutId id="2147484377" r:id="rId8"/>
    <p:sldLayoutId id="2147484378" r:id="rId9"/>
    <p:sldLayoutId id="2147484379" r:id="rId10"/>
    <p:sldLayoutId id="2147484380" r:id="rId11"/>
    <p:sldLayoutId id="2147484381" r:id="rId12"/>
    <p:sldLayoutId id="2147484382" r:id="rId13"/>
  </p:sldLayoutIdLst>
  <p:hf sldNum="0" hdr="0" ftr="0" dt="0"/>
  <p:txStyles>
    <p:titleStyle>
      <a:lvl1pPr algn="l" rtl="0" eaLnBrk="0" fontAlgn="base" hangingPunct="0">
        <a:spcBef>
          <a:spcPct val="0"/>
        </a:spcBef>
        <a:spcAft>
          <a:spcPct val="0"/>
        </a:spcAft>
        <a:defRPr kumimoji="1" sz="2400">
          <a:solidFill>
            <a:srgbClr val="008000"/>
          </a:solidFill>
          <a:latin typeface="+mj-lt"/>
          <a:ea typeface="+mj-ea"/>
          <a:cs typeface="+mj-cs"/>
        </a:defRPr>
      </a:lvl1pPr>
      <a:lvl2pPr algn="l" rtl="0" eaLnBrk="0" fontAlgn="base" hangingPunct="0">
        <a:spcBef>
          <a:spcPct val="0"/>
        </a:spcBef>
        <a:spcAft>
          <a:spcPct val="0"/>
        </a:spcAft>
        <a:defRPr kumimoji="1" sz="2400">
          <a:solidFill>
            <a:srgbClr val="008000"/>
          </a:solidFill>
          <a:latin typeface="Arial" pitchFamily="34" charset="0"/>
          <a:ea typeface="ＭＳ Ｐゴシック" pitchFamily="50" charset="-128"/>
        </a:defRPr>
      </a:lvl2pPr>
      <a:lvl3pPr algn="l" rtl="0" eaLnBrk="0" fontAlgn="base" hangingPunct="0">
        <a:spcBef>
          <a:spcPct val="0"/>
        </a:spcBef>
        <a:spcAft>
          <a:spcPct val="0"/>
        </a:spcAft>
        <a:defRPr kumimoji="1" sz="2400">
          <a:solidFill>
            <a:srgbClr val="008000"/>
          </a:solidFill>
          <a:latin typeface="Arial" pitchFamily="34" charset="0"/>
          <a:ea typeface="ＭＳ Ｐゴシック" pitchFamily="50" charset="-128"/>
        </a:defRPr>
      </a:lvl3pPr>
      <a:lvl4pPr algn="l" rtl="0" eaLnBrk="0" fontAlgn="base" hangingPunct="0">
        <a:spcBef>
          <a:spcPct val="0"/>
        </a:spcBef>
        <a:spcAft>
          <a:spcPct val="0"/>
        </a:spcAft>
        <a:defRPr kumimoji="1" sz="2400">
          <a:solidFill>
            <a:srgbClr val="008000"/>
          </a:solidFill>
          <a:latin typeface="Arial" pitchFamily="34" charset="0"/>
          <a:ea typeface="ＭＳ Ｐゴシック" pitchFamily="50" charset="-128"/>
        </a:defRPr>
      </a:lvl4pPr>
      <a:lvl5pPr algn="l" rtl="0" eaLnBrk="0" fontAlgn="base" hangingPunct="0">
        <a:spcBef>
          <a:spcPct val="0"/>
        </a:spcBef>
        <a:spcAft>
          <a:spcPct val="0"/>
        </a:spcAft>
        <a:defRPr kumimoji="1" sz="2400">
          <a:solidFill>
            <a:srgbClr val="008000"/>
          </a:solidFill>
          <a:latin typeface="Arial" pitchFamily="34" charset="0"/>
          <a:ea typeface="ＭＳ Ｐゴシック" pitchFamily="50" charset="-128"/>
        </a:defRPr>
      </a:lvl5pPr>
      <a:lvl6pPr marL="342077" algn="ctr" defTabSz="914581" rtl="0" fontAlgn="base">
        <a:spcBef>
          <a:spcPct val="0"/>
        </a:spcBef>
        <a:spcAft>
          <a:spcPct val="0"/>
        </a:spcAft>
        <a:defRPr kumimoji="1" sz="4400">
          <a:solidFill>
            <a:schemeClr val="tx2"/>
          </a:solidFill>
          <a:latin typeface="Arial" pitchFamily="34" charset="0"/>
          <a:ea typeface="ＭＳ Ｐゴシック" pitchFamily="50" charset="-128"/>
        </a:defRPr>
      </a:lvl6pPr>
      <a:lvl7pPr marL="684154" algn="ctr" defTabSz="914581" rtl="0" fontAlgn="base">
        <a:spcBef>
          <a:spcPct val="0"/>
        </a:spcBef>
        <a:spcAft>
          <a:spcPct val="0"/>
        </a:spcAft>
        <a:defRPr kumimoji="1" sz="4400">
          <a:solidFill>
            <a:schemeClr val="tx2"/>
          </a:solidFill>
          <a:latin typeface="Arial" pitchFamily="34" charset="0"/>
          <a:ea typeface="ＭＳ Ｐゴシック" pitchFamily="50" charset="-128"/>
        </a:defRPr>
      </a:lvl7pPr>
      <a:lvl8pPr marL="1026231" algn="ctr" defTabSz="914581" rtl="0" fontAlgn="base">
        <a:spcBef>
          <a:spcPct val="0"/>
        </a:spcBef>
        <a:spcAft>
          <a:spcPct val="0"/>
        </a:spcAft>
        <a:defRPr kumimoji="1" sz="4400">
          <a:solidFill>
            <a:schemeClr val="tx2"/>
          </a:solidFill>
          <a:latin typeface="Arial" pitchFamily="34" charset="0"/>
          <a:ea typeface="ＭＳ Ｐゴシック" pitchFamily="50" charset="-128"/>
        </a:defRPr>
      </a:lvl8pPr>
      <a:lvl9pPr marL="1368308" algn="ctr" defTabSz="914581" rtl="0" fontAlgn="base">
        <a:spcBef>
          <a:spcPct val="0"/>
        </a:spcBef>
        <a:spcAft>
          <a:spcPct val="0"/>
        </a:spcAft>
        <a:defRPr kumimoji="1" sz="4400">
          <a:solidFill>
            <a:schemeClr val="tx2"/>
          </a:solidFill>
          <a:latin typeface="Arial" pitchFamily="34" charset="0"/>
          <a:ea typeface="ＭＳ Ｐゴシック" pitchFamily="50" charset="-128"/>
        </a:defRPr>
      </a:lvl9pPr>
    </p:titleStyle>
    <p:bodyStyle>
      <a:lvl1pPr marL="339725" indent="-339725" algn="l" rtl="0" eaLnBrk="0" fontAlgn="base" hangingPunct="0">
        <a:spcBef>
          <a:spcPct val="20000"/>
        </a:spcBef>
        <a:spcAft>
          <a:spcPct val="0"/>
        </a:spcAft>
        <a:buChar char="•"/>
        <a:defRPr kumimoji="1" sz="3200">
          <a:solidFill>
            <a:schemeClr val="tx1"/>
          </a:solidFill>
          <a:latin typeface="+mn-lt"/>
          <a:ea typeface="+mn-ea"/>
          <a:cs typeface="+mn-cs"/>
        </a:defRPr>
      </a:lvl1pPr>
      <a:lvl2pPr marL="739775" indent="-282575" algn="l" rtl="0" eaLnBrk="0" fontAlgn="base" hangingPunct="0">
        <a:spcBef>
          <a:spcPct val="20000"/>
        </a:spcBef>
        <a:spcAft>
          <a:spcPct val="0"/>
        </a:spcAft>
        <a:buChar char="–"/>
        <a:defRPr kumimoji="1" sz="2700">
          <a:solidFill>
            <a:schemeClr val="tx1"/>
          </a:solidFill>
          <a:latin typeface="+mn-lt"/>
          <a:ea typeface="+mn-ea"/>
        </a:defRPr>
      </a:lvl2pPr>
      <a:lvl3pPr marL="1141413" indent="-227013" algn="l" rtl="0" eaLnBrk="0" fontAlgn="base" hangingPunct="0">
        <a:spcBef>
          <a:spcPct val="20000"/>
        </a:spcBef>
        <a:spcAft>
          <a:spcPct val="0"/>
        </a:spcAft>
        <a:buChar char="•"/>
        <a:defRPr kumimoji="1" sz="2400">
          <a:solidFill>
            <a:schemeClr val="tx1"/>
          </a:solidFill>
          <a:latin typeface="+mn-lt"/>
          <a:ea typeface="+mn-ea"/>
        </a:defRPr>
      </a:lvl3pPr>
      <a:lvl4pPr marL="1598613" indent="-227013" algn="l" rtl="0" eaLnBrk="0" fontAlgn="base" hangingPunct="0">
        <a:spcBef>
          <a:spcPct val="20000"/>
        </a:spcBef>
        <a:spcAft>
          <a:spcPct val="0"/>
        </a:spcAft>
        <a:buChar char="–"/>
        <a:defRPr kumimoji="1" sz="2000">
          <a:solidFill>
            <a:schemeClr val="tx1"/>
          </a:solidFill>
          <a:latin typeface="+mn-lt"/>
          <a:ea typeface="+mn-ea"/>
        </a:defRPr>
      </a:lvl4pPr>
      <a:lvl5pPr marL="2055813" indent="-230188" algn="l" rtl="0" eaLnBrk="0" fontAlgn="base" hangingPunct="0">
        <a:spcBef>
          <a:spcPct val="20000"/>
        </a:spcBef>
        <a:spcAft>
          <a:spcPct val="0"/>
        </a:spcAft>
        <a:buChar char="»"/>
        <a:defRPr kumimoji="1" sz="2000">
          <a:solidFill>
            <a:schemeClr val="tx1"/>
          </a:solidFill>
          <a:latin typeface="+mn-lt"/>
          <a:ea typeface="+mn-ea"/>
        </a:defRPr>
      </a:lvl5pPr>
      <a:lvl6pPr marL="2399290" indent="-230427" algn="l" defTabSz="914581" rtl="0" fontAlgn="base">
        <a:spcBef>
          <a:spcPct val="20000"/>
        </a:spcBef>
        <a:spcAft>
          <a:spcPct val="0"/>
        </a:spcAft>
        <a:buChar char="»"/>
        <a:defRPr kumimoji="1" sz="2000">
          <a:solidFill>
            <a:schemeClr val="tx1"/>
          </a:solidFill>
          <a:latin typeface="+mn-lt"/>
          <a:ea typeface="+mn-ea"/>
        </a:defRPr>
      </a:lvl6pPr>
      <a:lvl7pPr marL="2741367" indent="-230427" algn="l" defTabSz="914581" rtl="0" fontAlgn="base">
        <a:spcBef>
          <a:spcPct val="20000"/>
        </a:spcBef>
        <a:spcAft>
          <a:spcPct val="0"/>
        </a:spcAft>
        <a:buChar char="»"/>
        <a:defRPr kumimoji="1" sz="2000">
          <a:solidFill>
            <a:schemeClr val="tx1"/>
          </a:solidFill>
          <a:latin typeface="+mn-lt"/>
          <a:ea typeface="+mn-ea"/>
        </a:defRPr>
      </a:lvl7pPr>
      <a:lvl8pPr marL="3083444" indent="-230427" algn="l" defTabSz="914581" rtl="0" fontAlgn="base">
        <a:spcBef>
          <a:spcPct val="20000"/>
        </a:spcBef>
        <a:spcAft>
          <a:spcPct val="0"/>
        </a:spcAft>
        <a:buChar char="»"/>
        <a:defRPr kumimoji="1" sz="2000">
          <a:solidFill>
            <a:schemeClr val="tx1"/>
          </a:solidFill>
          <a:latin typeface="+mn-lt"/>
          <a:ea typeface="+mn-ea"/>
        </a:defRPr>
      </a:lvl8pPr>
      <a:lvl9pPr marL="3425521" indent="-230427" algn="l" defTabSz="914581"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684154" rtl="0" eaLnBrk="1" latinLnBrk="0" hangingPunct="1">
        <a:defRPr kumimoji="1" sz="1300" kern="1200">
          <a:solidFill>
            <a:schemeClr val="tx1"/>
          </a:solidFill>
          <a:latin typeface="+mn-lt"/>
          <a:ea typeface="+mn-ea"/>
          <a:cs typeface="+mn-cs"/>
        </a:defRPr>
      </a:lvl1pPr>
      <a:lvl2pPr marL="342077" algn="l" defTabSz="684154" rtl="0" eaLnBrk="1" latinLnBrk="0" hangingPunct="1">
        <a:defRPr kumimoji="1" sz="1300" kern="1200">
          <a:solidFill>
            <a:schemeClr val="tx1"/>
          </a:solidFill>
          <a:latin typeface="+mn-lt"/>
          <a:ea typeface="+mn-ea"/>
          <a:cs typeface="+mn-cs"/>
        </a:defRPr>
      </a:lvl2pPr>
      <a:lvl3pPr marL="684154" algn="l" defTabSz="684154" rtl="0" eaLnBrk="1" latinLnBrk="0" hangingPunct="1">
        <a:defRPr kumimoji="1" sz="1300" kern="1200">
          <a:solidFill>
            <a:schemeClr val="tx1"/>
          </a:solidFill>
          <a:latin typeface="+mn-lt"/>
          <a:ea typeface="+mn-ea"/>
          <a:cs typeface="+mn-cs"/>
        </a:defRPr>
      </a:lvl3pPr>
      <a:lvl4pPr marL="1026231" algn="l" defTabSz="684154" rtl="0" eaLnBrk="1" latinLnBrk="0" hangingPunct="1">
        <a:defRPr kumimoji="1" sz="1300" kern="1200">
          <a:solidFill>
            <a:schemeClr val="tx1"/>
          </a:solidFill>
          <a:latin typeface="+mn-lt"/>
          <a:ea typeface="+mn-ea"/>
          <a:cs typeface="+mn-cs"/>
        </a:defRPr>
      </a:lvl4pPr>
      <a:lvl5pPr marL="1368308" algn="l" defTabSz="684154" rtl="0" eaLnBrk="1" latinLnBrk="0" hangingPunct="1">
        <a:defRPr kumimoji="1" sz="1300" kern="1200">
          <a:solidFill>
            <a:schemeClr val="tx1"/>
          </a:solidFill>
          <a:latin typeface="+mn-lt"/>
          <a:ea typeface="+mn-ea"/>
          <a:cs typeface="+mn-cs"/>
        </a:defRPr>
      </a:lvl5pPr>
      <a:lvl6pPr marL="1710385" algn="l" defTabSz="684154" rtl="0" eaLnBrk="1" latinLnBrk="0" hangingPunct="1">
        <a:defRPr kumimoji="1" sz="1300" kern="1200">
          <a:solidFill>
            <a:schemeClr val="tx1"/>
          </a:solidFill>
          <a:latin typeface="+mn-lt"/>
          <a:ea typeface="+mn-ea"/>
          <a:cs typeface="+mn-cs"/>
        </a:defRPr>
      </a:lvl6pPr>
      <a:lvl7pPr marL="2052462" algn="l" defTabSz="684154" rtl="0" eaLnBrk="1" latinLnBrk="0" hangingPunct="1">
        <a:defRPr kumimoji="1" sz="1300" kern="1200">
          <a:solidFill>
            <a:schemeClr val="tx1"/>
          </a:solidFill>
          <a:latin typeface="+mn-lt"/>
          <a:ea typeface="+mn-ea"/>
          <a:cs typeface="+mn-cs"/>
        </a:defRPr>
      </a:lvl7pPr>
      <a:lvl8pPr marL="2394539" algn="l" defTabSz="684154" rtl="0" eaLnBrk="1" latinLnBrk="0" hangingPunct="1">
        <a:defRPr kumimoji="1" sz="1300" kern="1200">
          <a:solidFill>
            <a:schemeClr val="tx1"/>
          </a:solidFill>
          <a:latin typeface="+mn-lt"/>
          <a:ea typeface="+mn-ea"/>
          <a:cs typeface="+mn-cs"/>
        </a:defRPr>
      </a:lvl8pPr>
      <a:lvl9pPr marL="2736616" algn="l" defTabSz="684154" rtl="0" eaLnBrk="1" latinLnBrk="0" hangingPunct="1">
        <a:defRPr kumimoji="1" sz="13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EAF4D6"/>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95300" y="274638"/>
            <a:ext cx="8915400" cy="1143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83945" tIns="41974" rIns="83945" bIns="41974" numCol="1" anchor="ctr" anchorCtr="0" compatLnSpc="1">
            <a:prstTxWarp prst="textNoShape">
              <a:avLst/>
            </a:prstTxWarp>
          </a:bodyPr>
          <a:lstStyle/>
          <a:p>
            <a:pPr lvl="0"/>
            <a:r>
              <a:rPr lang="ja-JP" altLang="en-US" smtClean="0"/>
              <a:t>マスタ タイトルの書式設定</a:t>
            </a:r>
          </a:p>
        </p:txBody>
      </p:sp>
      <p:sp>
        <p:nvSpPr>
          <p:cNvPr id="2051" name="Rectangle 3"/>
          <p:cNvSpPr>
            <a:spLocks noGrp="1" noChangeArrowheads="1"/>
          </p:cNvSpPr>
          <p:nvPr>
            <p:ph type="body" idx="1"/>
          </p:nvPr>
        </p:nvSpPr>
        <p:spPr bwMode="auto">
          <a:xfrm>
            <a:off x="495300" y="1600200"/>
            <a:ext cx="8915400" cy="45259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83945" tIns="41974" rIns="83945" bIns="41974"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56324" name="Rectangle 4"/>
          <p:cNvSpPr>
            <a:spLocks noGrp="1" noChangeArrowheads="1"/>
          </p:cNvSpPr>
          <p:nvPr>
            <p:ph type="dt" sz="half" idx="2"/>
          </p:nvPr>
        </p:nvSpPr>
        <p:spPr bwMode="auto">
          <a:xfrm>
            <a:off x="495300" y="6245225"/>
            <a:ext cx="2311400" cy="476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83945" tIns="41974" rIns="83945" bIns="41974" numCol="1" anchor="t" anchorCtr="0" compatLnSpc="1">
            <a:prstTxWarp prst="textNoShape">
              <a:avLst/>
            </a:prstTxWarp>
          </a:bodyPr>
          <a:lstStyle>
            <a:lvl1pPr algn="l" defTabSz="839788" eaLnBrk="0" hangingPunct="0">
              <a:defRPr sz="1300" b="0">
                <a:solidFill>
                  <a:schemeClr val="tx1"/>
                </a:solidFill>
                <a:latin typeface="Arial" charset="0"/>
              </a:defRPr>
            </a:lvl1pPr>
          </a:lstStyle>
          <a:p>
            <a:pPr>
              <a:defRPr/>
            </a:pPr>
            <a:fld id="{7A36C273-94A4-4F39-BEB7-64AE69BF14A5}" type="datetime1">
              <a:rPr lang="ja-JP" altLang="en-US"/>
              <a:pPr>
                <a:defRPr/>
              </a:pPr>
              <a:t>2016/10/7</a:t>
            </a:fld>
            <a:endParaRPr lang="en-US" altLang="ja-JP"/>
          </a:p>
        </p:txBody>
      </p:sp>
      <p:sp>
        <p:nvSpPr>
          <p:cNvPr id="56325" name="Rectangle 5"/>
          <p:cNvSpPr>
            <a:spLocks noGrp="1" noChangeArrowheads="1"/>
          </p:cNvSpPr>
          <p:nvPr>
            <p:ph type="ftr" sz="quarter" idx="3"/>
          </p:nvPr>
        </p:nvSpPr>
        <p:spPr bwMode="auto">
          <a:xfrm>
            <a:off x="3384550" y="6245225"/>
            <a:ext cx="3136900" cy="476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83945" tIns="41974" rIns="83945" bIns="41974" numCol="1" anchor="t" anchorCtr="0" compatLnSpc="1">
            <a:prstTxWarp prst="textNoShape">
              <a:avLst/>
            </a:prstTxWarp>
          </a:bodyPr>
          <a:lstStyle>
            <a:lvl1pPr algn="ctr" defTabSz="839788" eaLnBrk="0" hangingPunct="0">
              <a:defRPr sz="1300" b="0">
                <a:solidFill>
                  <a:schemeClr val="tx1"/>
                </a:solidFill>
                <a:latin typeface="Arial" charset="0"/>
              </a:defRPr>
            </a:lvl1pPr>
          </a:lstStyle>
          <a:p>
            <a:pPr>
              <a:defRPr/>
            </a:pPr>
            <a:endParaRPr lang="en-US" altLang="ja-JP"/>
          </a:p>
        </p:txBody>
      </p:sp>
      <p:sp>
        <p:nvSpPr>
          <p:cNvPr id="56326" name="Rectangle 6"/>
          <p:cNvSpPr>
            <a:spLocks noGrp="1" noChangeArrowheads="1"/>
          </p:cNvSpPr>
          <p:nvPr>
            <p:ph type="sldNum" sz="quarter" idx="4"/>
          </p:nvPr>
        </p:nvSpPr>
        <p:spPr bwMode="auto">
          <a:xfrm>
            <a:off x="7099300" y="6245225"/>
            <a:ext cx="2311400" cy="476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83945" tIns="41974" rIns="83945" bIns="41974" numCol="1" anchor="t" anchorCtr="0" compatLnSpc="1">
            <a:prstTxWarp prst="textNoShape">
              <a:avLst/>
            </a:prstTxWarp>
          </a:bodyPr>
          <a:lstStyle>
            <a:lvl1pPr algn="r" defTabSz="839788" eaLnBrk="0" hangingPunct="0">
              <a:defRPr sz="1300">
                <a:solidFill>
                  <a:schemeClr val="tx1"/>
                </a:solidFill>
                <a:latin typeface="Arial" panose="020B0604020202020204" pitchFamily="34" charset="0"/>
              </a:defRPr>
            </a:lvl1pPr>
          </a:lstStyle>
          <a:p>
            <a:pPr>
              <a:defRPr/>
            </a:pPr>
            <a:fld id="{A382CD28-33A3-4D07-84C6-38AB077B648A}" type="slidenum">
              <a:rPr lang="ja-JP" altLang="en-US"/>
              <a:pPr>
                <a:defRPr/>
              </a:pPr>
              <a:t>&lt;#&gt;</a:t>
            </a:fld>
            <a:endParaRPr lang="en-US" altLang="ja-JP"/>
          </a:p>
        </p:txBody>
      </p:sp>
    </p:spTree>
  </p:cSld>
  <p:clrMap bg1="lt1" tx1="dk1" bg2="lt2" tx2="dk2" accent1="accent1" accent2="accent2" accent3="accent3" accent4="accent4" accent5="accent5" accent6="accent6" hlink="hlink" folHlink="folHlink"/>
  <p:sldLayoutIdLst>
    <p:sldLayoutId id="2147484383" r:id="rId1"/>
    <p:sldLayoutId id="2147484384" r:id="rId2"/>
    <p:sldLayoutId id="2147484385" r:id="rId3"/>
    <p:sldLayoutId id="2147484386" r:id="rId4"/>
    <p:sldLayoutId id="2147484387" r:id="rId5"/>
    <p:sldLayoutId id="2147484388" r:id="rId6"/>
    <p:sldLayoutId id="2147484389" r:id="rId7"/>
    <p:sldLayoutId id="2147484390" r:id="rId8"/>
    <p:sldLayoutId id="2147484391" r:id="rId9"/>
    <p:sldLayoutId id="2147484392" r:id="rId10"/>
    <p:sldLayoutId id="2147484393" r:id="rId11"/>
  </p:sldLayoutIdLst>
  <p:hf sldNum="0" hdr="0" ftr="0" dt="0"/>
  <p:txStyles>
    <p:titleStyle>
      <a:lvl1pPr algn="ctr" defTabSz="839788" rtl="0" eaLnBrk="0" fontAlgn="base" hangingPunct="0">
        <a:spcBef>
          <a:spcPct val="0"/>
        </a:spcBef>
        <a:spcAft>
          <a:spcPct val="0"/>
        </a:spcAft>
        <a:defRPr kumimoji="1" sz="4000">
          <a:solidFill>
            <a:schemeClr val="tx2"/>
          </a:solidFill>
          <a:latin typeface="+mj-lt"/>
          <a:ea typeface="+mj-ea"/>
          <a:cs typeface="+mj-cs"/>
        </a:defRPr>
      </a:lvl1pPr>
      <a:lvl2pPr algn="ctr" defTabSz="839788" rtl="0" eaLnBrk="0" fontAlgn="base" hangingPunct="0">
        <a:spcBef>
          <a:spcPct val="0"/>
        </a:spcBef>
        <a:spcAft>
          <a:spcPct val="0"/>
        </a:spcAft>
        <a:defRPr kumimoji="1" sz="4000">
          <a:solidFill>
            <a:schemeClr val="tx2"/>
          </a:solidFill>
          <a:latin typeface="Arial" charset="0"/>
          <a:ea typeface="ＭＳ Ｐゴシック" pitchFamily="50" charset="-128"/>
        </a:defRPr>
      </a:lvl2pPr>
      <a:lvl3pPr algn="ctr" defTabSz="839788" rtl="0" eaLnBrk="0" fontAlgn="base" hangingPunct="0">
        <a:spcBef>
          <a:spcPct val="0"/>
        </a:spcBef>
        <a:spcAft>
          <a:spcPct val="0"/>
        </a:spcAft>
        <a:defRPr kumimoji="1" sz="4000">
          <a:solidFill>
            <a:schemeClr val="tx2"/>
          </a:solidFill>
          <a:latin typeface="Arial" charset="0"/>
          <a:ea typeface="ＭＳ Ｐゴシック" pitchFamily="50" charset="-128"/>
        </a:defRPr>
      </a:lvl3pPr>
      <a:lvl4pPr algn="ctr" defTabSz="839788" rtl="0" eaLnBrk="0" fontAlgn="base" hangingPunct="0">
        <a:spcBef>
          <a:spcPct val="0"/>
        </a:spcBef>
        <a:spcAft>
          <a:spcPct val="0"/>
        </a:spcAft>
        <a:defRPr kumimoji="1" sz="4000">
          <a:solidFill>
            <a:schemeClr val="tx2"/>
          </a:solidFill>
          <a:latin typeface="Arial" charset="0"/>
          <a:ea typeface="ＭＳ Ｐゴシック" pitchFamily="50" charset="-128"/>
        </a:defRPr>
      </a:lvl4pPr>
      <a:lvl5pPr algn="ctr" defTabSz="839788" rtl="0" eaLnBrk="0" fontAlgn="base" hangingPunct="0">
        <a:spcBef>
          <a:spcPct val="0"/>
        </a:spcBef>
        <a:spcAft>
          <a:spcPct val="0"/>
        </a:spcAft>
        <a:defRPr kumimoji="1" sz="4000">
          <a:solidFill>
            <a:schemeClr val="tx2"/>
          </a:solidFill>
          <a:latin typeface="Arial" charset="0"/>
          <a:ea typeface="ＭＳ Ｐゴシック" pitchFamily="50" charset="-128"/>
        </a:defRPr>
      </a:lvl5pPr>
      <a:lvl6pPr marL="457200" algn="ctr" defTabSz="839788" rtl="0" fontAlgn="base">
        <a:spcBef>
          <a:spcPct val="0"/>
        </a:spcBef>
        <a:spcAft>
          <a:spcPct val="0"/>
        </a:spcAft>
        <a:defRPr kumimoji="1" sz="4000">
          <a:solidFill>
            <a:schemeClr val="tx2"/>
          </a:solidFill>
          <a:latin typeface="Arial" charset="0"/>
          <a:ea typeface="ＭＳ Ｐゴシック" pitchFamily="50" charset="-128"/>
        </a:defRPr>
      </a:lvl6pPr>
      <a:lvl7pPr marL="914400" algn="ctr" defTabSz="839788" rtl="0" fontAlgn="base">
        <a:spcBef>
          <a:spcPct val="0"/>
        </a:spcBef>
        <a:spcAft>
          <a:spcPct val="0"/>
        </a:spcAft>
        <a:defRPr kumimoji="1" sz="4000">
          <a:solidFill>
            <a:schemeClr val="tx2"/>
          </a:solidFill>
          <a:latin typeface="Arial" charset="0"/>
          <a:ea typeface="ＭＳ Ｐゴシック" pitchFamily="50" charset="-128"/>
        </a:defRPr>
      </a:lvl7pPr>
      <a:lvl8pPr marL="1371600" algn="ctr" defTabSz="839788" rtl="0" fontAlgn="base">
        <a:spcBef>
          <a:spcPct val="0"/>
        </a:spcBef>
        <a:spcAft>
          <a:spcPct val="0"/>
        </a:spcAft>
        <a:defRPr kumimoji="1" sz="4000">
          <a:solidFill>
            <a:schemeClr val="tx2"/>
          </a:solidFill>
          <a:latin typeface="Arial" charset="0"/>
          <a:ea typeface="ＭＳ Ｐゴシック" pitchFamily="50" charset="-128"/>
        </a:defRPr>
      </a:lvl8pPr>
      <a:lvl9pPr marL="1828800" algn="ctr" defTabSz="839788" rtl="0" fontAlgn="base">
        <a:spcBef>
          <a:spcPct val="0"/>
        </a:spcBef>
        <a:spcAft>
          <a:spcPct val="0"/>
        </a:spcAft>
        <a:defRPr kumimoji="1" sz="4000">
          <a:solidFill>
            <a:schemeClr val="tx2"/>
          </a:solidFill>
          <a:latin typeface="Arial" charset="0"/>
          <a:ea typeface="ＭＳ Ｐゴシック" pitchFamily="50" charset="-128"/>
        </a:defRPr>
      </a:lvl9pPr>
    </p:titleStyle>
    <p:bodyStyle>
      <a:lvl1pPr marL="314325" indent="-314325" algn="l" defTabSz="839788" rtl="0" eaLnBrk="0" fontAlgn="base" hangingPunct="0">
        <a:spcBef>
          <a:spcPct val="20000"/>
        </a:spcBef>
        <a:spcAft>
          <a:spcPct val="0"/>
        </a:spcAft>
        <a:buChar char="•"/>
        <a:defRPr kumimoji="1" sz="2900">
          <a:solidFill>
            <a:schemeClr val="tx1"/>
          </a:solidFill>
          <a:latin typeface="+mn-lt"/>
          <a:ea typeface="+mn-ea"/>
          <a:cs typeface="+mn-cs"/>
        </a:defRPr>
      </a:lvl1pPr>
      <a:lvl2pPr marL="682625" indent="-263525" algn="l" defTabSz="839788" rtl="0" eaLnBrk="0" fontAlgn="base" hangingPunct="0">
        <a:spcBef>
          <a:spcPct val="20000"/>
        </a:spcBef>
        <a:spcAft>
          <a:spcPct val="0"/>
        </a:spcAft>
        <a:buChar char="–"/>
        <a:defRPr kumimoji="1" sz="2600">
          <a:solidFill>
            <a:schemeClr val="tx1"/>
          </a:solidFill>
          <a:latin typeface="+mn-lt"/>
          <a:ea typeface="+mn-ea"/>
        </a:defRPr>
      </a:lvl2pPr>
      <a:lvl3pPr marL="1049338" indent="-209550" algn="l" defTabSz="839788" rtl="0" eaLnBrk="0" fontAlgn="base" hangingPunct="0">
        <a:spcBef>
          <a:spcPct val="20000"/>
        </a:spcBef>
        <a:spcAft>
          <a:spcPct val="0"/>
        </a:spcAft>
        <a:buChar char="•"/>
        <a:defRPr kumimoji="1" sz="2200">
          <a:solidFill>
            <a:schemeClr val="tx1"/>
          </a:solidFill>
          <a:latin typeface="+mn-lt"/>
          <a:ea typeface="+mn-ea"/>
        </a:defRPr>
      </a:lvl3pPr>
      <a:lvl4pPr marL="1470025" indent="-211138" algn="l" defTabSz="839788" rtl="0" eaLnBrk="0" fontAlgn="base" hangingPunct="0">
        <a:spcBef>
          <a:spcPct val="20000"/>
        </a:spcBef>
        <a:spcAft>
          <a:spcPct val="0"/>
        </a:spcAft>
        <a:buChar char="–"/>
        <a:defRPr kumimoji="1">
          <a:solidFill>
            <a:schemeClr val="tx1"/>
          </a:solidFill>
          <a:latin typeface="+mn-lt"/>
          <a:ea typeface="+mn-ea"/>
        </a:defRPr>
      </a:lvl4pPr>
      <a:lvl5pPr marL="1889125" indent="-209550" algn="l" defTabSz="839788" rtl="0" eaLnBrk="0" fontAlgn="base" hangingPunct="0">
        <a:spcBef>
          <a:spcPct val="20000"/>
        </a:spcBef>
        <a:spcAft>
          <a:spcPct val="0"/>
        </a:spcAft>
        <a:buChar char="»"/>
        <a:defRPr kumimoji="1">
          <a:solidFill>
            <a:schemeClr val="tx1"/>
          </a:solidFill>
          <a:latin typeface="+mn-lt"/>
          <a:ea typeface="+mn-ea"/>
        </a:defRPr>
      </a:lvl5pPr>
      <a:lvl6pPr marL="2346325" indent="-209550" algn="l" defTabSz="839788" rtl="0" fontAlgn="base">
        <a:spcBef>
          <a:spcPct val="20000"/>
        </a:spcBef>
        <a:spcAft>
          <a:spcPct val="0"/>
        </a:spcAft>
        <a:buChar char="»"/>
        <a:defRPr kumimoji="1">
          <a:solidFill>
            <a:schemeClr val="tx1"/>
          </a:solidFill>
          <a:latin typeface="+mn-lt"/>
          <a:ea typeface="+mn-ea"/>
        </a:defRPr>
      </a:lvl6pPr>
      <a:lvl7pPr marL="2803525" indent="-209550" algn="l" defTabSz="839788" rtl="0" fontAlgn="base">
        <a:spcBef>
          <a:spcPct val="20000"/>
        </a:spcBef>
        <a:spcAft>
          <a:spcPct val="0"/>
        </a:spcAft>
        <a:buChar char="»"/>
        <a:defRPr kumimoji="1">
          <a:solidFill>
            <a:schemeClr val="tx1"/>
          </a:solidFill>
          <a:latin typeface="+mn-lt"/>
          <a:ea typeface="+mn-ea"/>
        </a:defRPr>
      </a:lvl7pPr>
      <a:lvl8pPr marL="3260725" indent="-209550" algn="l" defTabSz="839788" rtl="0" fontAlgn="base">
        <a:spcBef>
          <a:spcPct val="20000"/>
        </a:spcBef>
        <a:spcAft>
          <a:spcPct val="0"/>
        </a:spcAft>
        <a:buChar char="»"/>
        <a:defRPr kumimoji="1">
          <a:solidFill>
            <a:schemeClr val="tx1"/>
          </a:solidFill>
          <a:latin typeface="+mn-lt"/>
          <a:ea typeface="+mn-ea"/>
        </a:defRPr>
      </a:lvl8pPr>
      <a:lvl9pPr marL="3717925" indent="-209550" algn="l" defTabSz="839788" rtl="0" fontAlgn="base">
        <a:spcBef>
          <a:spcPct val="20000"/>
        </a:spcBef>
        <a:spcAft>
          <a:spcPct val="0"/>
        </a:spcAft>
        <a:buChar char="»"/>
        <a:defRPr kumimoji="1">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EAF4D6"/>
        </a:solidFill>
        <a:effectLst/>
      </p:bgPr>
    </p:bg>
    <p:spTree>
      <p:nvGrpSpPr>
        <p:cNvPr id="1" name=""/>
        <p:cNvGrpSpPr/>
        <p:nvPr/>
      </p:nvGrpSpPr>
      <p:grpSpPr>
        <a:xfrm>
          <a:off x="0" y="0"/>
          <a:ext cx="0" cy="0"/>
          <a:chOff x="0" y="0"/>
          <a:chExt cx="0" cy="0"/>
        </a:xfrm>
      </p:grpSpPr>
      <p:sp>
        <p:nvSpPr>
          <p:cNvPr id="3074" name="Rectangle 12"/>
          <p:cNvSpPr>
            <a:spLocks noGrp="1" noChangeArrowheads="1"/>
          </p:cNvSpPr>
          <p:nvPr>
            <p:ph type="title"/>
          </p:nvPr>
        </p:nvSpPr>
        <p:spPr bwMode="auto">
          <a:xfrm>
            <a:off x="273050" y="0"/>
            <a:ext cx="9632950" cy="549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353" tIns="45678" rIns="91353" bIns="45678" numCol="1" anchor="ctr" anchorCtr="0" compatLnSpc="1">
            <a:prstTxWarp prst="textNoShape">
              <a:avLst/>
            </a:prstTxWarp>
          </a:bodyPr>
          <a:lstStyle/>
          <a:p>
            <a:pPr lvl="0"/>
            <a:r>
              <a:rPr lang="ja-JP" altLang="en-US" smtClean="0"/>
              <a:t>マスタ タイトルの書式設定</a:t>
            </a:r>
          </a:p>
        </p:txBody>
      </p:sp>
      <p:sp>
        <p:nvSpPr>
          <p:cNvPr id="3075" name="Rectangle 13"/>
          <p:cNvSpPr>
            <a:spLocks noGrp="1" noChangeArrowheads="1"/>
          </p:cNvSpPr>
          <p:nvPr>
            <p:ph type="body" idx="1"/>
          </p:nvPr>
        </p:nvSpPr>
        <p:spPr bwMode="auto">
          <a:xfrm>
            <a:off x="495300" y="1600200"/>
            <a:ext cx="8915400" cy="4525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353" tIns="45678" rIns="91353" bIns="45678"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7" name="Rectangle 14"/>
          <p:cNvSpPr>
            <a:spLocks noGrp="1" noChangeArrowheads="1"/>
          </p:cNvSpPr>
          <p:nvPr>
            <p:ph type="dt" sz="half" idx="2"/>
          </p:nvPr>
        </p:nvSpPr>
        <p:spPr bwMode="auto">
          <a:xfrm>
            <a:off x="495300" y="6245225"/>
            <a:ext cx="2311400" cy="476250"/>
          </a:xfrm>
          <a:prstGeom prst="rect">
            <a:avLst/>
          </a:prstGeom>
          <a:extLst/>
        </p:spPr>
        <p:txBody>
          <a:bodyPr vert="horz" wrap="square" lIns="91353" tIns="45678" rIns="91353" bIns="45678" numCol="1" anchor="t" anchorCtr="0" compatLnSpc="1">
            <a:prstTxWarp prst="textNoShape">
              <a:avLst/>
            </a:prstTxWarp>
          </a:bodyPr>
          <a:lstStyle>
            <a:lvl1pPr algn="l" eaLnBrk="1" hangingPunct="1">
              <a:defRPr sz="1500">
                <a:solidFill>
                  <a:schemeClr val="tx1"/>
                </a:solidFill>
                <a:latin typeface="+mn-lt"/>
              </a:defRPr>
            </a:lvl1pPr>
          </a:lstStyle>
          <a:p>
            <a:pPr>
              <a:defRPr/>
            </a:pPr>
            <a:fld id="{5168A9FA-3B10-414B-BE3D-F4B401F3D69E}" type="datetime1">
              <a:rPr lang="ja-JP" altLang="en-US"/>
              <a:pPr>
                <a:defRPr/>
              </a:pPr>
              <a:t>2016/10/7</a:t>
            </a:fld>
            <a:endParaRPr lang="en-US" altLang="ja-JP"/>
          </a:p>
        </p:txBody>
      </p:sp>
      <p:sp>
        <p:nvSpPr>
          <p:cNvPr id="8" name="Rectangle 15"/>
          <p:cNvSpPr>
            <a:spLocks noGrp="1" noChangeArrowheads="1"/>
          </p:cNvSpPr>
          <p:nvPr>
            <p:ph type="ftr" sz="quarter" idx="3"/>
          </p:nvPr>
        </p:nvSpPr>
        <p:spPr bwMode="auto">
          <a:xfrm>
            <a:off x="3584575" y="6570663"/>
            <a:ext cx="3136900" cy="287337"/>
          </a:xfrm>
          <a:prstGeom prst="rect">
            <a:avLst/>
          </a:prstGeom>
          <a:extLst/>
        </p:spPr>
        <p:txBody>
          <a:bodyPr vert="horz" wrap="square" lIns="91353" tIns="45678" rIns="91353" bIns="45678" numCol="1" anchor="t" anchorCtr="0" compatLnSpc="1">
            <a:prstTxWarp prst="textNoShape">
              <a:avLst/>
            </a:prstTxWarp>
          </a:bodyPr>
          <a:lstStyle>
            <a:lvl1pPr algn="r" eaLnBrk="1" hangingPunct="1">
              <a:defRPr sz="1500">
                <a:solidFill>
                  <a:schemeClr val="tx1"/>
                </a:solidFill>
                <a:latin typeface="+mn-lt"/>
              </a:defRPr>
            </a:lvl1pPr>
          </a:lstStyle>
          <a:p>
            <a:pPr>
              <a:defRPr/>
            </a:pPr>
            <a:endParaRPr lang="en-US" altLang="ja-JP"/>
          </a:p>
        </p:txBody>
      </p:sp>
      <p:sp>
        <p:nvSpPr>
          <p:cNvPr id="9" name="Rectangle 16"/>
          <p:cNvSpPr>
            <a:spLocks noGrp="1" noChangeArrowheads="1"/>
          </p:cNvSpPr>
          <p:nvPr>
            <p:ph type="sldNum" sz="quarter" idx="4"/>
          </p:nvPr>
        </p:nvSpPr>
        <p:spPr bwMode="auto">
          <a:xfrm>
            <a:off x="7594600" y="6630988"/>
            <a:ext cx="2311400" cy="254000"/>
          </a:xfrm>
          <a:prstGeom prst="rect">
            <a:avLst/>
          </a:prstGeom>
          <a:extLst/>
        </p:spPr>
        <p:txBody>
          <a:bodyPr vert="horz" wrap="square" lIns="91353" tIns="10800" rIns="0" bIns="10800" numCol="1" anchor="t" anchorCtr="0" compatLnSpc="1">
            <a:prstTxWarp prst="textNoShape">
              <a:avLst/>
            </a:prstTxWarp>
          </a:bodyPr>
          <a:lstStyle>
            <a:lvl1pPr algn="r" eaLnBrk="1" hangingPunct="1">
              <a:defRPr sz="1500">
                <a:solidFill>
                  <a:srgbClr val="5F5F5F"/>
                </a:solidFill>
                <a:latin typeface="+mn-lt"/>
              </a:defRPr>
            </a:lvl1pPr>
          </a:lstStyle>
          <a:p>
            <a:pPr>
              <a:defRPr/>
            </a:pPr>
            <a:fld id="{AA775A9A-2AF4-4E5D-A014-4DBECC1DAE12}" type="slidenum">
              <a:rPr lang="en-US" altLang="ja-JP"/>
              <a:pPr>
                <a:defRPr/>
              </a:pPr>
              <a:t>&lt;#&gt;</a:t>
            </a:fld>
            <a:r>
              <a:rPr lang="en-US" altLang="ja-JP"/>
              <a:t>/80</a:t>
            </a:r>
          </a:p>
        </p:txBody>
      </p:sp>
    </p:spTree>
  </p:cSld>
  <p:clrMap bg1="lt1" tx1="dk1" bg2="lt2" tx2="dk2" accent1="accent1" accent2="accent2" accent3="accent3" accent4="accent4" accent5="accent5" accent6="accent6" hlink="hlink" folHlink="folHlink"/>
  <p:sldLayoutIdLst>
    <p:sldLayoutId id="2147484394" r:id="rId1"/>
    <p:sldLayoutId id="2147484395" r:id="rId2"/>
    <p:sldLayoutId id="2147484396" r:id="rId3"/>
    <p:sldLayoutId id="2147484397" r:id="rId4"/>
    <p:sldLayoutId id="2147484398" r:id="rId5"/>
    <p:sldLayoutId id="2147484399" r:id="rId6"/>
    <p:sldLayoutId id="2147484400" r:id="rId7"/>
    <p:sldLayoutId id="2147484401" r:id="rId8"/>
    <p:sldLayoutId id="2147484402" r:id="rId9"/>
    <p:sldLayoutId id="2147484403" r:id="rId10"/>
    <p:sldLayoutId id="2147484404" r:id="rId11"/>
  </p:sldLayoutIdLst>
  <p:hf sldNum="0" hdr="0" ftr="0" dt="0"/>
  <p:txStyles>
    <p:titleStyle>
      <a:lvl1pPr algn="l" rtl="0" eaLnBrk="0" fontAlgn="base" hangingPunct="0">
        <a:spcBef>
          <a:spcPct val="0"/>
        </a:spcBef>
        <a:spcAft>
          <a:spcPct val="0"/>
        </a:spcAft>
        <a:defRPr kumimoji="1" sz="2400" kern="1200">
          <a:solidFill>
            <a:srgbClr val="008000"/>
          </a:solidFill>
          <a:latin typeface="+mj-lt"/>
          <a:ea typeface="+mj-ea"/>
          <a:cs typeface="+mj-cs"/>
        </a:defRPr>
      </a:lvl1pPr>
      <a:lvl2pPr algn="l" rtl="0" eaLnBrk="0" fontAlgn="base" hangingPunct="0">
        <a:spcBef>
          <a:spcPct val="0"/>
        </a:spcBef>
        <a:spcAft>
          <a:spcPct val="0"/>
        </a:spcAft>
        <a:defRPr kumimoji="1" sz="2400">
          <a:solidFill>
            <a:srgbClr val="008000"/>
          </a:solidFill>
          <a:latin typeface="Arial" panose="020B0604020202020204" pitchFamily="34" charset="0"/>
          <a:ea typeface="ＭＳ Ｐゴシック" panose="020B0600070205080204" pitchFamily="50" charset="-128"/>
        </a:defRPr>
      </a:lvl2pPr>
      <a:lvl3pPr algn="l" rtl="0" eaLnBrk="0" fontAlgn="base" hangingPunct="0">
        <a:spcBef>
          <a:spcPct val="0"/>
        </a:spcBef>
        <a:spcAft>
          <a:spcPct val="0"/>
        </a:spcAft>
        <a:defRPr kumimoji="1" sz="2400">
          <a:solidFill>
            <a:srgbClr val="008000"/>
          </a:solidFill>
          <a:latin typeface="Arial" panose="020B0604020202020204" pitchFamily="34" charset="0"/>
          <a:ea typeface="ＭＳ Ｐゴシック" panose="020B0600070205080204" pitchFamily="50" charset="-128"/>
        </a:defRPr>
      </a:lvl3pPr>
      <a:lvl4pPr algn="l" rtl="0" eaLnBrk="0" fontAlgn="base" hangingPunct="0">
        <a:spcBef>
          <a:spcPct val="0"/>
        </a:spcBef>
        <a:spcAft>
          <a:spcPct val="0"/>
        </a:spcAft>
        <a:defRPr kumimoji="1" sz="2400">
          <a:solidFill>
            <a:srgbClr val="008000"/>
          </a:solidFill>
          <a:latin typeface="Arial" panose="020B0604020202020204" pitchFamily="34" charset="0"/>
          <a:ea typeface="ＭＳ Ｐゴシック" panose="020B0600070205080204" pitchFamily="50" charset="-128"/>
        </a:defRPr>
      </a:lvl4pPr>
      <a:lvl5pPr algn="l" rtl="0" eaLnBrk="0" fontAlgn="base" hangingPunct="0">
        <a:spcBef>
          <a:spcPct val="0"/>
        </a:spcBef>
        <a:spcAft>
          <a:spcPct val="0"/>
        </a:spcAft>
        <a:defRPr kumimoji="1" sz="2400">
          <a:solidFill>
            <a:srgbClr val="008000"/>
          </a:solidFill>
          <a:latin typeface="Arial" panose="020B0604020202020204" pitchFamily="34" charset="0"/>
          <a:ea typeface="ＭＳ Ｐゴシック" panose="020B0600070205080204" pitchFamily="50" charset="-128"/>
        </a:defRPr>
      </a:lvl5pPr>
      <a:lvl6pPr marL="457200" algn="l" rtl="0" fontAlgn="base">
        <a:spcBef>
          <a:spcPct val="0"/>
        </a:spcBef>
        <a:spcAft>
          <a:spcPct val="0"/>
        </a:spcAft>
        <a:defRPr kumimoji="1" sz="2400">
          <a:solidFill>
            <a:srgbClr val="008000"/>
          </a:solidFill>
          <a:latin typeface="Arial" panose="020B0604020202020204" pitchFamily="34" charset="0"/>
          <a:ea typeface="ＭＳ Ｐゴシック" panose="020B0600070205080204" pitchFamily="50" charset="-128"/>
        </a:defRPr>
      </a:lvl6pPr>
      <a:lvl7pPr marL="914400" algn="l" rtl="0" fontAlgn="base">
        <a:spcBef>
          <a:spcPct val="0"/>
        </a:spcBef>
        <a:spcAft>
          <a:spcPct val="0"/>
        </a:spcAft>
        <a:defRPr kumimoji="1" sz="2400">
          <a:solidFill>
            <a:srgbClr val="008000"/>
          </a:solidFill>
          <a:latin typeface="Arial" panose="020B0604020202020204" pitchFamily="34" charset="0"/>
          <a:ea typeface="ＭＳ Ｐゴシック" panose="020B0600070205080204" pitchFamily="50" charset="-128"/>
        </a:defRPr>
      </a:lvl7pPr>
      <a:lvl8pPr marL="1371600" algn="l" rtl="0" fontAlgn="base">
        <a:spcBef>
          <a:spcPct val="0"/>
        </a:spcBef>
        <a:spcAft>
          <a:spcPct val="0"/>
        </a:spcAft>
        <a:defRPr kumimoji="1" sz="2400">
          <a:solidFill>
            <a:srgbClr val="008000"/>
          </a:solidFill>
          <a:latin typeface="Arial" panose="020B0604020202020204" pitchFamily="34" charset="0"/>
          <a:ea typeface="ＭＳ Ｐゴシック" panose="020B0600070205080204" pitchFamily="50" charset="-128"/>
        </a:defRPr>
      </a:lvl8pPr>
      <a:lvl9pPr marL="1828800" algn="l" rtl="0" fontAlgn="base">
        <a:spcBef>
          <a:spcPct val="0"/>
        </a:spcBef>
        <a:spcAft>
          <a:spcPct val="0"/>
        </a:spcAft>
        <a:defRPr kumimoji="1" sz="2400">
          <a:solidFill>
            <a:srgbClr val="008000"/>
          </a:solidFill>
          <a:latin typeface="Arial" panose="020B0604020202020204" pitchFamily="34" charset="0"/>
          <a:ea typeface="ＭＳ Ｐゴシック" panose="020B0600070205080204" pitchFamily="50" charset="-128"/>
        </a:defRPr>
      </a:lvl9pPr>
    </p:titleStyle>
    <p:bodyStyle>
      <a:lvl1pPr marL="339725" indent="-339725" algn="l" rtl="0" eaLnBrk="0" fontAlgn="base" hangingPunct="0">
        <a:spcBef>
          <a:spcPct val="20000"/>
        </a:spcBef>
        <a:spcAft>
          <a:spcPct val="0"/>
        </a:spcAft>
        <a:buChar char="•"/>
        <a:defRPr kumimoji="1" sz="3200" kern="1200">
          <a:solidFill>
            <a:schemeClr val="tx1"/>
          </a:solidFill>
          <a:latin typeface="+mn-lt"/>
          <a:ea typeface="+mn-ea"/>
          <a:cs typeface="+mn-cs"/>
        </a:defRPr>
      </a:lvl1pPr>
      <a:lvl2pPr marL="739775" indent="-282575" algn="l" rtl="0" eaLnBrk="0" fontAlgn="base" hangingPunct="0">
        <a:spcBef>
          <a:spcPct val="20000"/>
        </a:spcBef>
        <a:spcAft>
          <a:spcPct val="0"/>
        </a:spcAft>
        <a:buChar char="–"/>
        <a:defRPr kumimoji="1" sz="2700" kern="1200">
          <a:solidFill>
            <a:schemeClr val="tx1"/>
          </a:solidFill>
          <a:latin typeface="+mn-lt"/>
          <a:ea typeface="+mn-ea"/>
          <a:cs typeface="+mn-cs"/>
        </a:defRPr>
      </a:lvl2pPr>
      <a:lvl3pPr marL="1141413" indent="-227013" algn="l" rtl="0" eaLnBrk="0" fontAlgn="base" hangingPunct="0">
        <a:spcBef>
          <a:spcPct val="20000"/>
        </a:spcBef>
        <a:spcAft>
          <a:spcPct val="0"/>
        </a:spcAft>
        <a:buChar char="•"/>
        <a:defRPr kumimoji="1" sz="2400" kern="1200">
          <a:solidFill>
            <a:schemeClr val="tx1"/>
          </a:solidFill>
          <a:latin typeface="+mn-lt"/>
          <a:ea typeface="+mn-ea"/>
          <a:cs typeface="+mn-cs"/>
        </a:defRPr>
      </a:lvl3pPr>
      <a:lvl4pPr marL="1598613" indent="-227013" algn="l" rtl="0" eaLnBrk="0" fontAlgn="base" hangingPunct="0">
        <a:spcBef>
          <a:spcPct val="20000"/>
        </a:spcBef>
        <a:spcAft>
          <a:spcPct val="0"/>
        </a:spcAft>
        <a:buChar char="–"/>
        <a:defRPr kumimoji="1" sz="2000" kern="1200">
          <a:solidFill>
            <a:schemeClr val="tx1"/>
          </a:solidFill>
          <a:latin typeface="+mn-lt"/>
          <a:ea typeface="+mn-ea"/>
          <a:cs typeface="+mn-cs"/>
        </a:defRPr>
      </a:lvl4pPr>
      <a:lvl5pPr marL="2055813" indent="-230188" algn="l" rtl="0" eaLnBrk="0" fontAlgn="base" hangingPunct="0">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130" name="Picture 2" descr="tip_sample"/>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28588" y="765175"/>
            <a:ext cx="3497262" cy="3162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76131" name="Rectangle 3"/>
          <p:cNvSpPr>
            <a:spLocks noGrp="1" noChangeArrowheads="1"/>
          </p:cNvSpPr>
          <p:nvPr>
            <p:ph type="title"/>
          </p:nvPr>
        </p:nvSpPr>
        <p:spPr/>
        <p:txBody>
          <a:bodyPr/>
          <a:lstStyle/>
          <a:p>
            <a:r>
              <a:rPr lang="en-US" altLang="ja-JP" sz="2000" dirty="0" smtClean="0"/>
              <a:t>【MD】</a:t>
            </a:r>
            <a:r>
              <a:rPr lang="ja-JP" altLang="en-US" sz="2000" dirty="0" smtClean="0"/>
              <a:t>ブタジエン分子を基板上に並べ、</a:t>
            </a:r>
            <a:r>
              <a:rPr lang="en-US" altLang="ja-JP" sz="2000" dirty="0" smtClean="0"/>
              <a:t>CNT</a:t>
            </a:r>
            <a:r>
              <a:rPr lang="ja-JP" altLang="en-US" sz="2000" dirty="0" smtClean="0"/>
              <a:t>探針を接近させてフォース・カーブを測定</a:t>
            </a:r>
          </a:p>
        </p:txBody>
      </p:sp>
      <p:sp>
        <p:nvSpPr>
          <p:cNvPr id="176132" name="Text Box 4"/>
          <p:cNvSpPr txBox="1">
            <a:spLocks noChangeArrowheads="1"/>
          </p:cNvSpPr>
          <p:nvPr/>
        </p:nvSpPr>
        <p:spPr bwMode="auto">
          <a:xfrm>
            <a:off x="200025" y="836613"/>
            <a:ext cx="1444625" cy="536575"/>
          </a:xfrm>
          <a:prstGeom prst="rect">
            <a:avLst/>
          </a:prstGeom>
          <a:noFill/>
          <a:ln w="12700">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lIns="74295" tIns="8890" rIns="74295" bIns="8890">
            <a:spAutoFit/>
          </a:bodyPr>
          <a:lstStyle/>
          <a:p>
            <a:pPr algn="just"/>
            <a:r>
              <a:rPr lang="en-US" altLang="ja-JP" sz="1100">
                <a:solidFill>
                  <a:srgbClr val="C0C0C0"/>
                </a:solidFill>
                <a:latin typeface="Arial" panose="020B0604020202020204" pitchFamily="34" charset="0"/>
                <a:ea typeface="ＭＳ 明朝" panose="02020609040205080304" pitchFamily="17" charset="-128"/>
              </a:rPr>
              <a:t>Tip: capped SWCNT</a:t>
            </a:r>
          </a:p>
          <a:p>
            <a:pPr algn="just"/>
            <a:r>
              <a:rPr lang="en-US" altLang="ja-JP" sz="1100">
                <a:solidFill>
                  <a:srgbClr val="C0C0C0"/>
                </a:solidFill>
                <a:latin typeface="Arial" panose="020B0604020202020204" pitchFamily="34" charset="0"/>
                <a:ea typeface="ＭＳ 明朝" panose="02020609040205080304" pitchFamily="17" charset="-128"/>
              </a:rPr>
              <a:t>Diameter: 7.8 Å</a:t>
            </a:r>
          </a:p>
          <a:p>
            <a:pPr algn="just"/>
            <a:r>
              <a:rPr lang="en-US" altLang="ja-JP" sz="1100">
                <a:solidFill>
                  <a:srgbClr val="C0C0C0"/>
                </a:solidFill>
                <a:latin typeface="Arial" panose="020B0604020202020204" pitchFamily="34" charset="0"/>
                <a:ea typeface="ＭＳ 明朝" panose="02020609040205080304" pitchFamily="17" charset="-128"/>
              </a:rPr>
              <a:t>Height: 20.6 Å</a:t>
            </a:r>
            <a:endParaRPr lang="en-US" altLang="ja-JP">
              <a:solidFill>
                <a:schemeClr val="tx1"/>
              </a:solidFill>
              <a:latin typeface="Arial" panose="020B0604020202020204" pitchFamily="34" charset="0"/>
            </a:endParaRPr>
          </a:p>
        </p:txBody>
      </p:sp>
      <p:sp>
        <p:nvSpPr>
          <p:cNvPr id="176133" name="Text Box 5"/>
          <p:cNvSpPr txBox="1">
            <a:spLocks noChangeArrowheads="1"/>
          </p:cNvSpPr>
          <p:nvPr/>
        </p:nvSpPr>
        <p:spPr bwMode="auto">
          <a:xfrm>
            <a:off x="200025" y="2420938"/>
            <a:ext cx="1590675" cy="368300"/>
          </a:xfrm>
          <a:prstGeom prst="rect">
            <a:avLst/>
          </a:prstGeom>
          <a:noFill/>
          <a:ln w="12700">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lIns="74295" tIns="8890" rIns="74295" bIns="8890">
            <a:spAutoFit/>
          </a:bodyPr>
          <a:lstStyle/>
          <a:p>
            <a:pPr algn="just"/>
            <a:r>
              <a:rPr lang="nb-NO" altLang="ja-JP" sz="1100">
                <a:solidFill>
                  <a:srgbClr val="C0C0C0"/>
                </a:solidFill>
                <a:latin typeface="Arial" panose="020B0604020202020204" pitchFamily="34" charset="0"/>
                <a:ea typeface="ＭＳ 明朝" panose="02020609040205080304" pitchFamily="17" charset="-128"/>
              </a:rPr>
              <a:t>Sample: 64 butadienes</a:t>
            </a:r>
          </a:p>
          <a:p>
            <a:pPr algn="just"/>
            <a:r>
              <a:rPr lang="nb-NO" altLang="ja-JP" sz="1100">
                <a:solidFill>
                  <a:srgbClr val="C0C0C0"/>
                </a:solidFill>
                <a:latin typeface="Arial" panose="020B0604020202020204" pitchFamily="34" charset="0"/>
                <a:ea typeface="ＭＳ 明朝" panose="02020609040205080304" pitchFamily="17" charset="-128"/>
              </a:rPr>
              <a:t>at even intervals</a:t>
            </a:r>
          </a:p>
        </p:txBody>
      </p:sp>
      <p:sp>
        <p:nvSpPr>
          <p:cNvPr id="176134" name="Line 6"/>
          <p:cNvSpPr>
            <a:spLocks noChangeShapeType="1"/>
          </p:cNvSpPr>
          <p:nvPr/>
        </p:nvSpPr>
        <p:spPr bwMode="auto">
          <a:xfrm>
            <a:off x="2000250" y="2205038"/>
            <a:ext cx="0" cy="863600"/>
          </a:xfrm>
          <a:prstGeom prst="line">
            <a:avLst/>
          </a:prstGeom>
          <a:noFill/>
          <a:ln w="57150">
            <a:solidFill>
              <a:srgbClr val="FF00FF"/>
            </a:solidFill>
            <a:round/>
            <a:headEnd/>
            <a:tailEnd type="triangle" w="med" len="med"/>
          </a:ln>
          <a:extLst>
            <a:ext uri="{909E8E84-426E-40DD-AFC4-6F175D3DCCD1}">
              <a14:hiddenFill xmlns="" xmlns:a14="http://schemas.microsoft.com/office/drawing/2010/main">
                <a:noFill/>
              </a14:hiddenFill>
            </a:ext>
          </a:extLst>
        </p:spPr>
        <p:txBody>
          <a:bodyPr lIns="74295" tIns="8890" rIns="74295" bIns="8890"/>
          <a:lstStyle/>
          <a:p>
            <a:endParaRPr lang="ja-JP" altLang="en-US"/>
          </a:p>
        </p:txBody>
      </p:sp>
      <p:sp>
        <p:nvSpPr>
          <p:cNvPr id="176135" name="Rectangle 7"/>
          <p:cNvSpPr>
            <a:spLocks noChangeArrowheads="1"/>
          </p:cNvSpPr>
          <p:nvPr/>
        </p:nvSpPr>
        <p:spPr bwMode="auto">
          <a:xfrm>
            <a:off x="0" y="5595938"/>
            <a:ext cx="9906000" cy="915987"/>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spAutoFit/>
          </a:bodyPr>
          <a:lstStyle/>
          <a:p>
            <a:r>
              <a:rPr lang="ja-JP" altLang="en-US">
                <a:solidFill>
                  <a:schemeClr val="tx1"/>
                </a:solidFill>
                <a:latin typeface="Arial" panose="020B0604020202020204" pitchFamily="34" charset="0"/>
              </a:rPr>
              <a:t>探針の高さが</a:t>
            </a:r>
            <a:r>
              <a:rPr lang="en-US" altLang="ja-JP">
                <a:solidFill>
                  <a:schemeClr val="tx1"/>
                </a:solidFill>
                <a:latin typeface="Arial" panose="020B0604020202020204" pitchFamily="34" charset="0"/>
              </a:rPr>
              <a:t>7.5 Å</a:t>
            </a:r>
            <a:r>
              <a:rPr lang="ja-JP" altLang="en-US">
                <a:solidFill>
                  <a:schemeClr val="tx1"/>
                </a:solidFill>
                <a:latin typeface="Arial" panose="020B0604020202020204" pitchFamily="34" charset="0"/>
              </a:rPr>
              <a:t>付近で最も引力が高くなるようなフォースカーブが得られた。さらに接近させると探針－試料間の斥力が強くなっていく。所々にその斥力が急激に弱くなる箇所が見られる。これは、探針からの強い斥力によって試料の分子構造が変形したためと考えられる。 </a:t>
            </a:r>
          </a:p>
        </p:txBody>
      </p:sp>
      <p:pic>
        <p:nvPicPr>
          <p:cNvPr id="176136" name="Picture 8" descr="force_curve"/>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3873500" y="1123950"/>
            <a:ext cx="3848100" cy="34004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76137" name="Rectangle 9"/>
          <p:cNvSpPr>
            <a:spLocks noChangeArrowheads="1"/>
          </p:cNvSpPr>
          <p:nvPr/>
        </p:nvSpPr>
        <p:spPr bwMode="auto">
          <a:xfrm>
            <a:off x="3944938" y="4508500"/>
            <a:ext cx="5761037" cy="91598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r>
              <a:rPr lang="ja-JP" altLang="nb-NO">
                <a:solidFill>
                  <a:schemeClr val="tx1"/>
                </a:solidFill>
                <a:latin typeface="Arial" panose="020B0604020202020204" pitchFamily="34" charset="0"/>
              </a:rPr>
              <a:t>フォースカーブの計算結果。右上は拡大図。</a:t>
            </a:r>
            <a:endParaRPr lang="nb-NO" altLang="ja-JP">
              <a:solidFill>
                <a:schemeClr val="tx1"/>
              </a:solidFill>
              <a:latin typeface="Arial" panose="020B0604020202020204" pitchFamily="34" charset="0"/>
            </a:endParaRPr>
          </a:p>
          <a:p>
            <a:r>
              <a:rPr lang="ja-JP" altLang="en-US">
                <a:solidFill>
                  <a:schemeClr val="tx1"/>
                </a:solidFill>
                <a:latin typeface="Arial" panose="020B0604020202020204" pitchFamily="34" charset="0"/>
              </a:rPr>
              <a:t>横軸は探針モデルの底部の</a:t>
            </a:r>
            <a:r>
              <a:rPr lang="en-US" altLang="ja-JP">
                <a:solidFill>
                  <a:schemeClr val="tx1"/>
                </a:solidFill>
                <a:latin typeface="Arial" panose="020B0604020202020204" pitchFamily="34" charset="0"/>
              </a:rPr>
              <a:t>z</a:t>
            </a:r>
            <a:r>
              <a:rPr lang="ja-JP" altLang="en-US">
                <a:solidFill>
                  <a:schemeClr val="tx1"/>
                </a:solidFill>
                <a:latin typeface="Arial" panose="020B0604020202020204" pitchFamily="34" charset="0"/>
              </a:rPr>
              <a:t>座標、縦軸は</a:t>
            </a:r>
            <a:r>
              <a:rPr lang="en-US" altLang="ja-JP">
                <a:solidFill>
                  <a:schemeClr val="tx1"/>
                </a:solidFill>
                <a:latin typeface="Arial" panose="020B0604020202020204" pitchFamily="34" charset="0"/>
              </a:rPr>
              <a:t>z</a:t>
            </a:r>
            <a:r>
              <a:rPr lang="ja-JP" altLang="en-US">
                <a:solidFill>
                  <a:schemeClr val="tx1"/>
                </a:solidFill>
                <a:latin typeface="Arial" panose="020B0604020202020204" pitchFamily="34" charset="0"/>
              </a:rPr>
              <a:t>軸上向きを正として探針が受ける力を表す。</a:t>
            </a:r>
          </a:p>
        </p:txBody>
      </p:sp>
      <p:pic>
        <p:nvPicPr>
          <p:cNvPr id="176138" name="Picture 10" descr="force_curve_zoom"/>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6537325" y="620713"/>
            <a:ext cx="2897188" cy="2574925"/>
          </a:xfrm>
          <a:prstGeom prst="rect">
            <a:avLst/>
          </a:prstGeom>
          <a:noFill/>
          <a:ln w="19050">
            <a:solidFill>
              <a:schemeClr val="bg1"/>
            </a:solidFill>
            <a:miter lim="800000"/>
            <a:headEnd/>
            <a:tailEnd/>
          </a:ln>
          <a:extLst>
            <a:ext uri="{909E8E84-426E-40DD-AFC4-6F175D3DCCD1}">
              <a14:hiddenFill xmlns="" xmlns:a14="http://schemas.microsoft.com/office/drawing/2010/main">
                <a:solidFill>
                  <a:srgbClr val="FFFFFF"/>
                </a:solidFill>
              </a14:hiddenFill>
            </a:ext>
          </a:extLst>
        </p:spPr>
      </p:pic>
      <p:sp>
        <p:nvSpPr>
          <p:cNvPr id="176139" name="Rectangle 11"/>
          <p:cNvSpPr>
            <a:spLocks noChangeArrowheads="1"/>
          </p:cNvSpPr>
          <p:nvPr/>
        </p:nvSpPr>
        <p:spPr bwMode="auto">
          <a:xfrm>
            <a:off x="704850" y="3933825"/>
            <a:ext cx="2087563" cy="3048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r>
              <a:rPr lang="en-US" altLang="ja-JP" sz="1400">
                <a:solidFill>
                  <a:schemeClr val="tx1"/>
                </a:solidFill>
                <a:latin typeface="Arial" panose="020B0604020202020204" pitchFamily="34" charset="0"/>
              </a:rPr>
              <a:t>Temperature: 300 K</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標準デザイン">
  <a:themeElements>
    <a:clrScheme name="標準デザイン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FF"/>
      </a:hlink>
      <a:folHlink>
        <a:srgbClr val="99CC00"/>
      </a:folHlink>
    </a:clrScheme>
    <a:fontScheme name="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1222375" rtl="0" eaLnBrk="1" fontAlgn="base" latinLnBrk="0" hangingPunct="1">
          <a:lnSpc>
            <a:spcPct val="100000"/>
          </a:lnSpc>
          <a:spcBef>
            <a:spcPct val="0"/>
          </a:spcBef>
          <a:spcAft>
            <a:spcPct val="0"/>
          </a:spcAft>
          <a:buClrTx/>
          <a:buSzTx/>
          <a:buFontTx/>
          <a:buNone/>
          <a:tabLst/>
          <a:defRPr kumimoji="1" lang="ja-JP" altLang="en-US" sz="2400" b="0" i="0" u="none" strike="noStrike" cap="none" normalizeH="0" baseline="0" smtClean="0">
            <a:ln>
              <a:noFill/>
            </a:ln>
            <a:solidFill>
              <a:schemeClr val="tx1"/>
            </a:solidFill>
            <a:effectLst/>
            <a:latin typeface="Arial" pitchFamily="34" charset="0"/>
            <a:ea typeface="ＭＳ Ｐゴシック" pitchFamily="5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1222375" rtl="0" eaLnBrk="1" fontAlgn="base" latinLnBrk="0" hangingPunct="1">
          <a:lnSpc>
            <a:spcPct val="100000"/>
          </a:lnSpc>
          <a:spcBef>
            <a:spcPct val="0"/>
          </a:spcBef>
          <a:spcAft>
            <a:spcPct val="0"/>
          </a:spcAft>
          <a:buClrTx/>
          <a:buSzTx/>
          <a:buFontTx/>
          <a:buNone/>
          <a:tabLst/>
          <a:defRPr kumimoji="1" lang="ja-JP" altLang="en-US" sz="2400" b="0" i="0" u="none" strike="noStrike" cap="none" normalizeH="0" baseline="0" smtClean="0">
            <a:ln>
              <a:noFill/>
            </a:ln>
            <a:solidFill>
              <a:schemeClr val="tx1"/>
            </a:solidFill>
            <a:effectLst/>
            <a:latin typeface="Arial" pitchFamily="34" charset="0"/>
            <a:ea typeface="ＭＳ Ｐゴシック" pitchFamily="50" charset="-128"/>
          </a:defRPr>
        </a:defPPr>
      </a:lstStyle>
    </a:lnDef>
  </a:objectDefaults>
  <a:extraClrSchemeLst>
    <a:extraClrScheme>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標準デザイン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FF"/>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デザインの設定">
  <a:themeElements>
    <a:clrScheme name="デザインの設定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デザインの設定">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デザインの設定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デザインの設定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デザインの設定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デザインの設定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デザインの設定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デザインの設定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デザインの設定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デザインの設定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デザインの設定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デザインの設定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デザインの設定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デザインの設定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標準デザイン">
  <a:themeElements>
    <a:clrScheme name="1_標準デザイン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FF"/>
      </a:hlink>
      <a:folHlink>
        <a:srgbClr val="99CC00"/>
      </a:folHlink>
    </a:clrScheme>
    <a:fontScheme name="1_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1_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標準デザイン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FF"/>
        </a:hlink>
        <a:folHlink>
          <a:srgbClr val="99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15320</TotalTime>
  <Words>153</Words>
  <Application>Microsoft Office PowerPoint</Application>
  <PresentationFormat>A4 210 x 297 mm</PresentationFormat>
  <Paragraphs>12</Paragraphs>
  <Slides>1</Slides>
  <Notes>1</Notes>
  <HiddenSlides>0</HiddenSlides>
  <MMClips>0</MMClips>
  <ScaleCrop>false</ScaleCrop>
  <HeadingPairs>
    <vt:vector size="4" baseType="variant">
      <vt:variant>
        <vt:lpstr>テーマ</vt:lpstr>
      </vt:variant>
      <vt:variant>
        <vt:i4>3</vt:i4>
      </vt:variant>
      <vt:variant>
        <vt:lpstr>スライド タイトル</vt:lpstr>
      </vt:variant>
      <vt:variant>
        <vt:i4>1</vt:i4>
      </vt:variant>
    </vt:vector>
  </HeadingPairs>
  <TitlesOfParts>
    <vt:vector size="4" baseType="lpstr">
      <vt:lpstr>標準デザイン</vt:lpstr>
      <vt:lpstr>デザインの設定</vt:lpstr>
      <vt:lpstr>1_標準デザイン</vt:lpstr>
      <vt:lpstr>【MD】ブタジエン分子を基板上に並べ、CNT探針を接近させてフォース・カーブを測定</vt:lpstr>
    </vt:vector>
  </TitlesOfParts>
  <Company>AAS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カタログ</dc:title>
  <dc:creator>aas</dc:creator>
  <cp:lastModifiedBy>Hiroo Azuma</cp:lastModifiedBy>
  <cp:revision>1051</cp:revision>
  <dcterms:created xsi:type="dcterms:W3CDTF">2014-03-31T02:49:52Z</dcterms:created>
  <dcterms:modified xsi:type="dcterms:W3CDTF">2016-10-07T05:10:13Z</dcterms:modified>
</cp:coreProperties>
</file>