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799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804" autoAdjust="0"/>
    <p:restoredTop sz="86401" autoAdjust="0"/>
  </p:normalViewPr>
  <p:slideViewPr>
    <p:cSldViewPr>
      <p:cViewPr varScale="1">
        <p:scale>
          <a:sx n="55" d="100"/>
          <a:sy n="55" d="100"/>
        </p:scale>
        <p:origin x="-156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FemAFM_ConstHeight_Polymer_005</a:t>
            </a:r>
            <a:endParaRPr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2A2294-EB08-47FD-A434-49C06D54B1E1}" type="slidenum">
              <a:rPr lang="en-US" altLang="ja-JP" smtClean="0"/>
              <a:pPr>
                <a:defRPr/>
              </a:pPr>
              <a:t>1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31164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setu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2124075"/>
            <a:ext cx="3455987" cy="204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67" name="Picture 3" descr="result_2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0450" y="1988800"/>
            <a:ext cx="1220788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8068" name="Rectangle 4"/>
          <p:cNvSpPr>
            <a:spLocks noGrp="1" noChangeArrowheads="1"/>
          </p:cNvSpPr>
          <p:nvPr>
            <p:ph type="title"/>
          </p:nvPr>
        </p:nvSpPr>
        <p:spPr>
          <a:xfrm>
            <a:off x="273050" y="142875"/>
            <a:ext cx="9632950" cy="549275"/>
          </a:xfrm>
        </p:spPr>
        <p:txBody>
          <a:bodyPr/>
          <a:lstStyle/>
          <a:p>
            <a:r>
              <a:rPr lang="en-US" altLang="ja-JP" sz="2000" dirty="0" smtClean="0"/>
              <a:t>【</a:t>
            </a:r>
            <a:r>
              <a:rPr lang="en-US" altLang="ja-JP" sz="2000" dirty="0" err="1" smtClean="0"/>
              <a:t>FemAFM】double-tip</a:t>
            </a:r>
            <a:r>
              <a:rPr lang="ja-JP" altLang="en-US" sz="2000" dirty="0" smtClean="0"/>
              <a:t>を使った、</a:t>
            </a:r>
            <a:r>
              <a:rPr lang="en-US" altLang="ja-JP" sz="2000" dirty="0" smtClean="0"/>
              <a:t>HOPG</a:t>
            </a:r>
            <a:r>
              <a:rPr lang="ja-JP" altLang="en-US" sz="2000" dirty="0" smtClean="0"/>
              <a:t>基板上の</a:t>
            </a:r>
            <a:r>
              <a:rPr lang="en-US" altLang="ja-JP" sz="2000" dirty="0" smtClean="0"/>
              <a:t>1-clg</a:t>
            </a:r>
            <a:r>
              <a:rPr lang="ja-JP" altLang="en-US" sz="2000" dirty="0" smtClean="0"/>
              <a:t>の</a:t>
            </a:r>
            <a:r>
              <a:rPr lang="en-US" altLang="ja-JP" sz="2000" dirty="0" smtClean="0"/>
              <a:t>AFM</a:t>
            </a:r>
            <a:r>
              <a:rPr lang="ja-JP" altLang="en-US" sz="2000" dirty="0" smtClean="0"/>
              <a:t>像シミュレーション </a:t>
            </a:r>
            <a:endParaRPr lang="ja-JP" altLang="en-US" sz="2000" dirty="0" smtClean="0"/>
          </a:p>
        </p:txBody>
      </p:sp>
      <p:sp>
        <p:nvSpPr>
          <p:cNvPr id="88069" name="Text Box 5"/>
          <p:cNvSpPr txBox="1">
            <a:spLocks noChangeArrowheads="1"/>
          </p:cNvSpPr>
          <p:nvPr/>
        </p:nvSpPr>
        <p:spPr bwMode="auto">
          <a:xfrm>
            <a:off x="1568450" y="2197100"/>
            <a:ext cx="1201738" cy="230188"/>
          </a:xfrm>
          <a:prstGeom prst="rect">
            <a:avLst/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74295" tIns="8890" rIns="74295" bIns="8890">
            <a:spAutoFit/>
          </a:bodyPr>
          <a:lstStyle/>
          <a:p>
            <a:pPr algn="just"/>
            <a:r>
              <a:rPr lang="en-US" altLang="ja-JP" sz="1300">
                <a:solidFill>
                  <a:schemeClr val="bg1"/>
                </a:solidFill>
                <a:latin typeface="Arial" panose="020B0604020202020204" pitchFamily="34" charset="0"/>
                <a:ea typeface="ＭＳ 明朝" panose="02020609040205080304" pitchFamily="17" charset="-128"/>
              </a:rPr>
              <a:t>Tip: double tip</a:t>
            </a:r>
            <a:endParaRPr lang="en-US" altLang="ja-JP" sz="20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88070" name="Text Box 6"/>
          <p:cNvSpPr txBox="1">
            <a:spLocks noChangeArrowheads="1"/>
          </p:cNvSpPr>
          <p:nvPr/>
        </p:nvSpPr>
        <p:spPr bwMode="auto">
          <a:xfrm>
            <a:off x="2144713" y="3709988"/>
            <a:ext cx="1282700" cy="428625"/>
          </a:xfrm>
          <a:prstGeom prst="rect">
            <a:avLst/>
          </a:prstGeom>
          <a:noFill/>
          <a:ln w="12700" algn="ctr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74295" tIns="8890" rIns="74295" bIns="8890">
            <a:spAutoFit/>
          </a:bodyPr>
          <a:lstStyle/>
          <a:p>
            <a:pPr algn="just"/>
            <a:r>
              <a:rPr lang="nb-NO" altLang="ja-JP" sz="1300">
                <a:solidFill>
                  <a:schemeClr val="bg1"/>
                </a:solidFill>
                <a:latin typeface="Arial" panose="020B0604020202020204" pitchFamily="34" charset="0"/>
                <a:ea typeface="ＭＳ 明朝" panose="02020609040205080304" pitchFamily="17" charset="-128"/>
              </a:rPr>
              <a:t>Sample:</a:t>
            </a:r>
          </a:p>
          <a:p>
            <a:pPr algn="just"/>
            <a:r>
              <a:rPr lang="nb-NO" altLang="ja-JP" sz="1300">
                <a:solidFill>
                  <a:schemeClr val="bg1"/>
                </a:solidFill>
                <a:latin typeface="Arial" panose="020B0604020202020204" pitchFamily="34" charset="0"/>
                <a:ea typeface="ＭＳ 明朝" panose="02020609040205080304" pitchFamily="17" charset="-128"/>
              </a:rPr>
              <a:t>1-clg on HOPG</a:t>
            </a:r>
          </a:p>
        </p:txBody>
      </p:sp>
      <p:pic>
        <p:nvPicPr>
          <p:cNvPr id="88073" name="Picture 9" descr="result_3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1725" y="1988800"/>
            <a:ext cx="3724275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8075" name="Rectangle 38"/>
          <p:cNvSpPr>
            <a:spLocks noChangeArrowheads="1"/>
          </p:cNvSpPr>
          <p:nvPr/>
        </p:nvSpPr>
        <p:spPr bwMode="auto">
          <a:xfrm>
            <a:off x="5745163" y="4293850"/>
            <a:ext cx="3168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hlink"/>
                </a:solidFill>
              </a:rPr>
              <a:t>Constant height (static) mode</a:t>
            </a:r>
            <a:endParaRPr lang="ja-JP" altLang="en-US" sz="1800" b="1">
              <a:solidFill>
                <a:schemeClr val="hlink"/>
              </a:solidFill>
            </a:endParaRPr>
          </a:p>
        </p:txBody>
      </p:sp>
      <p:sp>
        <p:nvSpPr>
          <p:cNvPr id="88078" name="Line 24"/>
          <p:cNvSpPr>
            <a:spLocks noChangeShapeType="1"/>
          </p:cNvSpPr>
          <p:nvPr/>
        </p:nvSpPr>
        <p:spPr bwMode="auto">
          <a:xfrm flipH="1">
            <a:off x="3584575" y="3284980"/>
            <a:ext cx="1223964" cy="0"/>
          </a:xfrm>
          <a:prstGeom prst="line">
            <a:avLst/>
          </a:prstGeom>
          <a:noFill/>
          <a:ln w="114300">
            <a:solidFill>
              <a:schemeClr val="hlink"/>
            </a:solidFill>
            <a:round/>
            <a:headEnd type="triangle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anchor="ctr">
            <a:spAutoFit/>
          </a:bodyPr>
          <a:lstStyle/>
          <a:p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14411</TotalTime>
  <Words>30</Words>
  <Application>Microsoft Office PowerPoint</Application>
  <PresentationFormat>A4 210 x 297 mm</PresentationFormat>
  <Paragraphs>7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標準デザイン</vt:lpstr>
      <vt:lpstr>デザインの設定</vt:lpstr>
      <vt:lpstr>1_標準デザイン</vt:lpstr>
      <vt:lpstr>【FemAFM】double-tipを使った、HOPG基板上の1-clgのAFM像シミュレーション 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user</cp:lastModifiedBy>
  <cp:revision>1017</cp:revision>
  <dcterms:created xsi:type="dcterms:W3CDTF">2014-03-31T02:49:52Z</dcterms:created>
  <dcterms:modified xsi:type="dcterms:W3CDTF">2016-08-31T08:49:49Z</dcterms:modified>
</cp:coreProperties>
</file>