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7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64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Analyzer_ImageProcessing_010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301114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【Analyzer】 </a:t>
            </a:r>
            <a:r>
              <a:rPr lang="ja-JP" altLang="en-US" dirty="0" smtClean="0"/>
              <a:t>断面図の表示</a:t>
            </a:r>
          </a:p>
        </p:txBody>
      </p:sp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128588" y="563563"/>
            <a:ext cx="1628775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bg1"/>
                </a:solidFill>
              </a:rPr>
              <a:t>断面図の表示</a:t>
            </a:r>
          </a:p>
        </p:txBody>
      </p:sp>
      <p:sp>
        <p:nvSpPr>
          <p:cNvPr id="31748" name="AutoShape 19"/>
          <p:cNvSpPr>
            <a:spLocks noChangeArrowheads="1"/>
          </p:cNvSpPr>
          <p:nvPr/>
        </p:nvSpPr>
        <p:spPr bwMode="auto">
          <a:xfrm>
            <a:off x="4665663" y="2133600"/>
            <a:ext cx="863600" cy="430213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31749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pic>
        <p:nvPicPr>
          <p:cNvPr id="31750" name="Picture 6" descr="m8_or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" y="1268413"/>
            <a:ext cx="42941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7" descr="m8_ori3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429000"/>
            <a:ext cx="42941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8" descr="crosssectionvie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0700" y="981075"/>
            <a:ext cx="3630613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AutoShape 19"/>
          <p:cNvSpPr>
            <a:spLocks noChangeArrowheads="1"/>
          </p:cNvSpPr>
          <p:nvPr/>
        </p:nvSpPr>
        <p:spPr bwMode="auto">
          <a:xfrm rot="1345551">
            <a:off x="3873500" y="4652963"/>
            <a:ext cx="863600" cy="430212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0" y="5516563"/>
            <a:ext cx="4737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000">
                <a:solidFill>
                  <a:schemeClr val="tx1"/>
                </a:solidFill>
                <a:latin typeface="Arial" panose="020B0604020202020204" pitchFamily="34" charset="0"/>
              </a:rPr>
              <a:t>（オリジナルデータは東京大学、生産技術研究所、基礎系部門、マイクロ材料研究群、福谷克之教授より提供）</a:t>
            </a:r>
            <a:endParaRPr lang="en-US" altLang="ja-JP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14400</TotalTime>
  <Words>35</Words>
  <Application>Microsoft Office PowerPoint</Application>
  <PresentationFormat>A4 210 x 297 mm</PresentationFormat>
  <Paragraphs>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【Analyzer】 断面図の表示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1014</cp:revision>
  <dcterms:created xsi:type="dcterms:W3CDTF">2014-03-31T02:49:52Z</dcterms:created>
  <dcterms:modified xsi:type="dcterms:W3CDTF">2016-08-31T02:39:15Z</dcterms:modified>
</cp:coreProperties>
</file>