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DFTB_ConstCurrentSTM_Inorganic_020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772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273050" y="764630"/>
            <a:ext cx="4823970" cy="549275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【DFTB】 CuInSe2(001) STM</a:t>
            </a:r>
            <a:endParaRPr lang="ja-JP" altLang="en-US" dirty="0" smtClean="0"/>
          </a:p>
        </p:txBody>
      </p:sp>
      <p:sp>
        <p:nvSpPr>
          <p:cNvPr id="3075" name="テキスト ボックス 5"/>
          <p:cNvSpPr txBox="1">
            <a:spLocks noChangeArrowheads="1"/>
          </p:cNvSpPr>
          <p:nvPr/>
        </p:nvSpPr>
        <p:spPr bwMode="auto">
          <a:xfrm>
            <a:off x="560390" y="4581160"/>
            <a:ext cx="3355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000" dirty="0">
                <a:solidFill>
                  <a:schemeClr val="tx1"/>
                </a:solidFill>
              </a:rPr>
              <a:t>探針</a:t>
            </a:r>
            <a:r>
              <a:rPr lang="en-US" altLang="ja-JP" sz="2000" dirty="0">
                <a:solidFill>
                  <a:schemeClr val="tx1"/>
                </a:solidFill>
              </a:rPr>
              <a:t>: </a:t>
            </a:r>
            <a:r>
              <a:rPr lang="ja-JP" altLang="en-US" sz="2000" dirty="0">
                <a:solidFill>
                  <a:schemeClr val="tx1"/>
                </a:solidFill>
              </a:rPr>
              <a:t>タングステン</a:t>
            </a:r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試料表面</a:t>
            </a:r>
            <a:r>
              <a:rPr lang="en-US" altLang="ja-JP" sz="2000" dirty="0">
                <a:solidFill>
                  <a:schemeClr val="tx1"/>
                </a:solidFill>
              </a:rPr>
              <a:t>:CuInSe2(001)</a:t>
            </a:r>
          </a:p>
        </p:txBody>
      </p:sp>
      <p:sp>
        <p:nvSpPr>
          <p:cNvPr id="11" name="右矢印 10"/>
          <p:cNvSpPr/>
          <p:nvPr/>
        </p:nvSpPr>
        <p:spPr>
          <a:xfrm>
            <a:off x="4592950" y="3068950"/>
            <a:ext cx="991435" cy="404813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pic>
        <p:nvPicPr>
          <p:cNvPr id="3077" name="図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390" y="1772770"/>
            <a:ext cx="3823333" cy="2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図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5110" y="1772770"/>
            <a:ext cx="3432000" cy="27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テキスト ボックス 3"/>
          <p:cNvSpPr txBox="1">
            <a:spLocks noChangeArrowheads="1"/>
          </p:cNvSpPr>
          <p:nvPr/>
        </p:nvSpPr>
        <p:spPr bwMode="auto">
          <a:xfrm>
            <a:off x="5745110" y="4653170"/>
            <a:ext cx="37216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tx1"/>
                </a:solidFill>
              </a:rPr>
              <a:t>STM </a:t>
            </a:r>
            <a:r>
              <a:rPr lang="ja-JP" altLang="en-US" sz="2000" dirty="0" smtClean="0">
                <a:solidFill>
                  <a:schemeClr val="tx1"/>
                </a:solidFill>
              </a:rPr>
              <a:t>コンスタントカレントモード</a:t>
            </a:r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探針バイアス</a:t>
            </a:r>
            <a:r>
              <a:rPr lang="en-US" altLang="ja-JP" sz="2000" dirty="0">
                <a:solidFill>
                  <a:schemeClr val="tx1"/>
                </a:solidFill>
              </a:rPr>
              <a:t>: 1.0V</a:t>
            </a:r>
          </a:p>
          <a:p>
            <a:r>
              <a:rPr lang="ja-JP" altLang="en-US" sz="2000" dirty="0">
                <a:solidFill>
                  <a:schemeClr val="tx1"/>
                </a:solidFill>
              </a:rPr>
              <a:t>電流値</a:t>
            </a:r>
            <a:r>
              <a:rPr lang="en-US" altLang="ja-JP" sz="2000" dirty="0">
                <a:solidFill>
                  <a:schemeClr val="tx1"/>
                </a:solidFill>
              </a:rPr>
              <a:t>: 1.0nA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0340" y="18855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30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CuInSe2(001) STM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2016-10-05T05:56:13Z</dcterms:modified>
</cp:coreProperties>
</file>