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8" r:id="rId2"/>
    <p:sldId id="259" r:id="rId3"/>
    <p:sldId id="260" r:id="rId4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89" autoAdjust="0"/>
  </p:normalViewPr>
  <p:slideViewPr>
    <p:cSldViewPr>
      <p:cViewPr varScale="1">
        <p:scale>
          <a:sx n="99" d="100"/>
          <a:sy n="99" d="100"/>
        </p:scale>
        <p:origin x="102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B0AA6-7F87-4359-BEA3-64A5828107C2}" type="datetimeFigureOut">
              <a:rPr kumimoji="1" lang="ja-JP" altLang="en-US" smtClean="0"/>
              <a:t>2018/4/3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7C1F-DF88-495C-B15A-74A2352899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50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DFTB_BAND_Inorganic_009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501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08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49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76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0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85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53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69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93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59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06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9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03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63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73" y="994205"/>
            <a:ext cx="4541428" cy="3772381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390173" y="260648"/>
            <a:ext cx="1699504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DFTB_BAND</a:t>
            </a:r>
            <a:endParaRPr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253031" y="260648"/>
            <a:ext cx="2160901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err="1">
                <a:latin typeface="+mn-ea"/>
                <a:cs typeface="Times New Roman" pitchFamily="18" charset="0"/>
              </a:rPr>
              <a:t>ZnO</a:t>
            </a:r>
            <a:r>
              <a:rPr lang="ja-JP" altLang="en-US" sz="2000" dirty="0">
                <a:latin typeface="+mn-ea"/>
                <a:cs typeface="Times New Roman" pitchFamily="18" charset="0"/>
              </a:rPr>
              <a:t>のバンド構造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169024" y="994205"/>
            <a:ext cx="1519968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ZnO</a:t>
            </a:r>
            <a:r>
              <a:rPr lang="ja-JP" altLang="en-US" dirty="0"/>
              <a:t>の</a:t>
            </a:r>
            <a:r>
              <a:rPr lang="en-US" altLang="ja-JP" dirty="0"/>
              <a:t>(001)</a:t>
            </a:r>
            <a:r>
              <a:rPr lang="ja-JP" altLang="en-US" dirty="0"/>
              <a:t>面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169024" y="1556559"/>
            <a:ext cx="3384377" cy="25853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空間群：</a:t>
            </a:r>
            <a:r>
              <a:rPr lang="en-US" altLang="ja-JP" dirty="0"/>
              <a:t>186</a:t>
            </a:r>
          </a:p>
          <a:p>
            <a:r>
              <a:rPr lang="ja-JP" altLang="en-US" dirty="0"/>
              <a:t>格子定数</a:t>
            </a:r>
            <a:endParaRPr lang="en-US" altLang="ja-JP" dirty="0"/>
          </a:p>
          <a:p>
            <a:r>
              <a:rPr lang="ja-JP" altLang="en-US" dirty="0"/>
              <a:t>長さ：</a:t>
            </a:r>
            <a:r>
              <a:rPr lang="en-US" altLang="ja-JP" dirty="0"/>
              <a:t>a=b=3.197077[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lang="ja-JP" altLang="en-US" dirty="0"/>
              <a:t>　　　 </a:t>
            </a:r>
            <a:r>
              <a:rPr lang="en-US" altLang="ja-JP" dirty="0"/>
              <a:t>c=5.134032[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kumimoji="1" lang="ja-JP" altLang="en-US" dirty="0"/>
              <a:t>角度：</a:t>
            </a:r>
            <a:r>
              <a:rPr kumimoji="1" lang="en-US" altLang="ja-JP" dirty="0"/>
              <a:t>α=β=90[</a:t>
            </a:r>
            <a:r>
              <a:rPr kumimoji="1" lang="en-US" altLang="ja-JP" dirty="0" err="1"/>
              <a:t>deg</a:t>
            </a:r>
            <a:r>
              <a:rPr kumimoji="1" lang="en-US" altLang="ja-JP" dirty="0"/>
              <a:t>]</a:t>
            </a:r>
          </a:p>
          <a:p>
            <a:r>
              <a:rPr lang="ja-JP" altLang="en-US" dirty="0"/>
              <a:t>　　     </a:t>
            </a:r>
            <a:r>
              <a:rPr lang="en-US" altLang="ja-JP" dirty="0"/>
              <a:t>γ=120[</a:t>
            </a:r>
            <a:r>
              <a:rPr lang="en-US" altLang="ja-JP" dirty="0" err="1"/>
              <a:t>deg</a:t>
            </a:r>
            <a:r>
              <a:rPr lang="en-US" altLang="ja-JP" dirty="0"/>
              <a:t>]</a:t>
            </a:r>
            <a:endParaRPr kumimoji="1" lang="en-US" altLang="ja-JP" dirty="0"/>
          </a:p>
          <a:p>
            <a:r>
              <a:rPr lang="ja-JP" altLang="en-US" dirty="0"/>
              <a:t>原子の位置：</a:t>
            </a:r>
            <a:endParaRPr kumimoji="1" lang="en-US" altLang="ja-JP" dirty="0"/>
          </a:p>
          <a:p>
            <a:r>
              <a:rPr lang="en-US" altLang="ja-JP" dirty="0"/>
              <a:t>O: (0.6667, 0.3333, 0.3803)</a:t>
            </a:r>
          </a:p>
          <a:p>
            <a:r>
              <a:rPr kumimoji="1" lang="en-US" altLang="ja-JP" dirty="0"/>
              <a:t>Zn: (</a:t>
            </a:r>
            <a:r>
              <a:rPr lang="en-US" altLang="ja-JP" dirty="0"/>
              <a:t>0.6667, 0.3333, 0.0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/>
          <p:nvPr/>
        </p:nvCxnSpPr>
        <p:spPr>
          <a:xfrm flipV="1">
            <a:off x="919045" y="3284984"/>
            <a:ext cx="504718" cy="30290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511561" y="3475459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FF00"/>
                </a:solidFill>
              </a:rPr>
              <a:t>Zn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>
            <a:off x="3333482" y="1363537"/>
            <a:ext cx="562521" cy="6541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3896003" y="1178871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FF00"/>
                </a:solidFill>
              </a:rPr>
              <a:t>O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82BC785-CFB9-4D8D-BCF4-0BC5A5F4F04A}"/>
              </a:ext>
            </a:extLst>
          </p:cNvPr>
          <p:cNvSpPr txBox="1"/>
          <p:nvPr/>
        </p:nvSpPr>
        <p:spPr>
          <a:xfrm>
            <a:off x="5169024" y="4334904"/>
            <a:ext cx="18335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Lattice_type</a:t>
            </a:r>
            <a:r>
              <a:rPr kumimoji="1" lang="en-US" altLang="ja-JP" dirty="0"/>
              <a:t>: HEX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44488" y="1043444"/>
            <a:ext cx="1851789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ZnO</a:t>
            </a:r>
            <a:r>
              <a:rPr kumimoji="1" lang="ja-JP" altLang="en-US" dirty="0"/>
              <a:t>のバンド構造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4488" y="4533268"/>
            <a:ext cx="30203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で求められたバンド構造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7057" y="4531462"/>
            <a:ext cx="3972857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AFLOW</a:t>
            </a:r>
            <a:r>
              <a:rPr kumimoji="1" lang="ja-JP" altLang="en-US" dirty="0"/>
              <a:t>で求められているバンド構造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(http://aflowlib.org/material.php?id=aflow:57079fbd7f89676a)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1427601"/>
            <a:ext cx="5051428" cy="299619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628" y="1407176"/>
            <a:ext cx="3964286" cy="312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9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416496" y="332656"/>
            <a:ext cx="1720343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ZnO</a:t>
            </a:r>
            <a:r>
              <a:rPr kumimoji="1" lang="ja-JP" altLang="en-US" dirty="0"/>
              <a:t>の状態密度</a:t>
            </a:r>
            <a:endParaRPr kumimoji="1"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467924" y="792849"/>
            <a:ext cx="288893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で求められた状態密度</a:t>
            </a:r>
            <a:endParaRPr kumimoji="1" lang="en-US" altLang="ja-JP" dirty="0"/>
          </a:p>
          <a:p>
            <a:r>
              <a:rPr lang="ja-JP" altLang="en-US" dirty="0"/>
              <a:t>バンド・ギャップ　</a:t>
            </a:r>
            <a:r>
              <a:rPr lang="en-US" altLang="ja-JP"/>
              <a:t>5.92[eV</a:t>
            </a:r>
            <a:r>
              <a:rPr lang="en-US" altLang="ja-JP" dirty="0"/>
              <a:t>]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76496" y="3879901"/>
            <a:ext cx="387756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/>
              <a:t>AFLOW</a:t>
            </a:r>
            <a:r>
              <a:rPr kumimoji="1" lang="ja-JP" altLang="en-US" dirty="0"/>
              <a:t>で求められ</a:t>
            </a:r>
            <a:r>
              <a:rPr lang="ja-JP" altLang="en-US" dirty="0"/>
              <a:t>ている</a:t>
            </a:r>
            <a:r>
              <a:rPr kumimoji="1" lang="ja-JP" altLang="en-US" dirty="0"/>
              <a:t>状態密度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(http://aflowlib.org/material.php?id=aflow:57079fbd7f89676a)</a:t>
            </a:r>
            <a:endParaRPr lang="ja-JP" altLang="en-US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3.3662[eV]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67924" y="1530041"/>
            <a:ext cx="3332964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dirty="0"/>
              <a:t>バンド・ギャップ観測値：</a:t>
            </a:r>
            <a:r>
              <a:rPr kumimoji="1" lang="en-US" altLang="ja-JP" dirty="0"/>
              <a:t>3.37[eV]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792849"/>
            <a:ext cx="5051428" cy="299619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3879901"/>
            <a:ext cx="4860000" cy="247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03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1402</TotalTime>
  <Words>124</Words>
  <Application>Microsoft Office PowerPoint</Application>
  <PresentationFormat>A4 210 x 297 mm</PresentationFormat>
  <Paragraphs>30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ＭＳ Ｐゴシック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連続弾性体シミュレータによる 周波数シフトAFM像計算</dc:title>
  <dc:creator>Hiroo Azuma</dc:creator>
  <cp:lastModifiedBy>Hiroo Azuma</cp:lastModifiedBy>
  <cp:revision>126</cp:revision>
  <dcterms:created xsi:type="dcterms:W3CDTF">2014-07-24T00:39:12Z</dcterms:created>
  <dcterms:modified xsi:type="dcterms:W3CDTF">2018-04-03T01:44:42Z</dcterms:modified>
</cp:coreProperties>
</file>