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6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907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DFTB_ConstCurrentSTM_Inorganic_019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259076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4" tIns="49493" rIns="98984" bIns="49493" anchor="b"/>
          <a:lstStyle/>
          <a:p>
            <a:pPr algn="r" defTabSz="987425" eaLnBrk="1" hangingPunct="1"/>
            <a:fld id="{328DC9D2-C971-43BC-B3DD-37607E53B5AD}" type="slidenum">
              <a:rPr lang="en-US" altLang="ja-JP" sz="1300">
                <a:solidFill>
                  <a:schemeClr val="tx1"/>
                </a:solidFill>
                <a:latin typeface="Arial" charset="0"/>
              </a:rPr>
              <a:pPr algn="r" defTabSz="987425" eaLnBrk="1" hangingPunct="1"/>
              <a:t>1</a:t>
            </a:fld>
            <a:endParaRPr lang="en-US" altLang="ja-JP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93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88" name="Picture 40" descr="stm_top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5163" y="1844675"/>
            <a:ext cx="3987800" cy="2771775"/>
          </a:xfrm>
          <a:prstGeom prst="rect">
            <a:avLst/>
          </a:prstGeom>
          <a:noFill/>
        </p:spPr>
      </p:pic>
      <p:sp>
        <p:nvSpPr>
          <p:cNvPr id="258050" name="角丸四角形 4"/>
          <p:cNvSpPr>
            <a:spLocks noChangeArrowheads="1"/>
          </p:cNvSpPr>
          <p:nvPr/>
        </p:nvSpPr>
        <p:spPr bwMode="auto">
          <a:xfrm>
            <a:off x="200340" y="1268700"/>
            <a:ext cx="4333875" cy="5429120"/>
          </a:xfrm>
          <a:prstGeom prst="roundRect">
            <a:avLst>
              <a:gd name="adj" fmla="val 9329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20440" y="1052670"/>
            <a:ext cx="2851150" cy="366713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/>
            <a:r>
              <a:rPr lang="en-US" altLang="ja-JP" dirty="0">
                <a:solidFill>
                  <a:schemeClr val="tx1"/>
                </a:solidFill>
                <a:latin typeface="Arial" charset="0"/>
              </a:rPr>
              <a:t>4H-SiC (0001)</a:t>
            </a:r>
            <a:r>
              <a:rPr lang="ja-JP" altLang="en-US" dirty="0">
                <a:solidFill>
                  <a:schemeClr val="tx1"/>
                </a:solidFill>
                <a:latin typeface="Arial" charset="0"/>
              </a:rPr>
              <a:t> 表面の構造</a:t>
            </a:r>
          </a:p>
        </p:txBody>
      </p:sp>
      <p:sp>
        <p:nvSpPr>
          <p:cNvPr id="258052" name="タイトル 3"/>
          <p:cNvSpPr>
            <a:spLocks noGrp="1"/>
          </p:cNvSpPr>
          <p:nvPr>
            <p:ph type="title" idx="4294967295"/>
          </p:nvPr>
        </p:nvSpPr>
        <p:spPr>
          <a:xfrm>
            <a:off x="272350" y="548600"/>
            <a:ext cx="8496480" cy="477265"/>
          </a:xfrm>
        </p:spPr>
        <p:txBody>
          <a:bodyPr/>
          <a:lstStyle/>
          <a:p>
            <a:pPr eaLnBrk="1" hangingPunct="1"/>
            <a:r>
              <a:rPr lang="ja-JP" altLang="ja-JP" sz="2000" dirty="0" smtClean="0"/>
              <a:t>【</a:t>
            </a:r>
            <a:r>
              <a:rPr lang="en-US" altLang="ja-JP" sz="2000" dirty="0" smtClean="0"/>
              <a:t>DFTB</a:t>
            </a:r>
            <a:r>
              <a:rPr lang="ja-JP" altLang="ja-JP" sz="2000" dirty="0" smtClean="0"/>
              <a:t>】</a:t>
            </a:r>
            <a:r>
              <a:rPr lang="en-US" altLang="ja-JP" sz="2000" dirty="0" smtClean="0"/>
              <a:t> 4H-SiC</a:t>
            </a:r>
            <a:r>
              <a:rPr lang="en-US" altLang="ja-JP" sz="2000" baseline="-25000" dirty="0" smtClean="0"/>
              <a:t> </a:t>
            </a:r>
            <a:r>
              <a:rPr lang="en-US" altLang="ja-JP" sz="2000" dirty="0" smtClean="0"/>
              <a:t>(0001)</a:t>
            </a:r>
            <a:r>
              <a:rPr lang="ja-JP" altLang="en-US" sz="2000" dirty="0" smtClean="0"/>
              <a:t> </a:t>
            </a:r>
            <a:r>
              <a:rPr lang="ja-JP" altLang="ja-JP" sz="2000" dirty="0" smtClean="0"/>
              <a:t>表面の</a:t>
            </a:r>
            <a:r>
              <a:rPr lang="ja-JP" altLang="en-US" sz="2000" dirty="0" smtClean="0"/>
              <a:t> </a:t>
            </a:r>
            <a:r>
              <a:rPr lang="ja-JP" altLang="en-US" sz="2000" dirty="0" err="1" smtClean="0"/>
              <a:t>c</a:t>
            </a:r>
            <a:r>
              <a:rPr lang="en-US" altLang="ja-JP" sz="2000" dirty="0" err="1" smtClean="0"/>
              <a:t>onstant</a:t>
            </a:r>
            <a:r>
              <a:rPr lang="en-US" altLang="ja-JP" sz="2000" dirty="0" smtClean="0"/>
              <a:t> current STM</a:t>
            </a:r>
            <a:r>
              <a:rPr lang="ja-JP" altLang="ja-JP" sz="2000" dirty="0" smtClean="0"/>
              <a:t>像シミュレーション</a:t>
            </a:r>
            <a:endParaRPr lang="ja-JP" altLang="en-US" sz="20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49135" y="3717640"/>
            <a:ext cx="269016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 dirty="0">
                <a:solidFill>
                  <a:schemeClr val="tx1"/>
                </a:solidFill>
                <a:latin typeface="Arial" charset="0"/>
              </a:rPr>
              <a:t>緑＝炭素原子。黄＝</a:t>
            </a:r>
            <a:r>
              <a:rPr lang="en-US" altLang="ja-JP" sz="1600" dirty="0">
                <a:solidFill>
                  <a:schemeClr val="tx1"/>
                </a:solidFill>
                <a:latin typeface="Arial" charset="0"/>
              </a:rPr>
              <a:t>Si</a:t>
            </a:r>
            <a:r>
              <a:rPr lang="ja-JP" altLang="en-US" sz="1600" dirty="0">
                <a:solidFill>
                  <a:schemeClr val="tx1"/>
                </a:solidFill>
                <a:latin typeface="Arial" charset="0"/>
              </a:rPr>
              <a:t>原子。</a:t>
            </a:r>
            <a:endParaRPr lang="en-US" altLang="ja-JP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8058" name="テキスト ボックス 22"/>
          <p:cNvSpPr txBox="1">
            <a:spLocks noChangeArrowheads="1"/>
          </p:cNvSpPr>
          <p:nvPr/>
        </p:nvSpPr>
        <p:spPr bwMode="auto">
          <a:xfrm>
            <a:off x="5745163" y="1952625"/>
            <a:ext cx="923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000">
                <a:solidFill>
                  <a:srgbClr val="FFFF00"/>
                </a:solidFill>
                <a:latin typeface="Arial" charset="0"/>
              </a:rPr>
              <a:t>+1.0 V</a:t>
            </a:r>
            <a:endParaRPr lang="ja-JP" altLang="en-US" sz="20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665663" y="1989138"/>
            <a:ext cx="1104900" cy="7016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探針</a:t>
            </a:r>
            <a:endParaRPr lang="en-US" altLang="ja-JP" sz="20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バイアス</a:t>
            </a:r>
          </a:p>
        </p:txBody>
      </p:sp>
      <p:grpSp>
        <p:nvGrpSpPr>
          <p:cNvPr id="2" name="グループ化 35"/>
          <p:cNvGrpSpPr>
            <a:grpSpLocks/>
          </p:cNvGrpSpPr>
          <p:nvPr/>
        </p:nvGrpSpPr>
        <p:grpSpPr bwMode="auto">
          <a:xfrm>
            <a:off x="4737100" y="3284538"/>
            <a:ext cx="1044575" cy="1270000"/>
            <a:chOff x="56320" y="2165549"/>
            <a:chExt cx="1046603" cy="1269559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56320" y="2165549"/>
              <a:ext cx="1046603" cy="366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探針高さ</a:t>
              </a:r>
            </a:p>
          </p:txBody>
        </p:sp>
        <p:cxnSp>
          <p:nvCxnSpPr>
            <p:cNvPr id="258076" name="直線矢印コネクタ 37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9" name="テキスト ボックス 38"/>
            <p:cNvSpPr txBox="1"/>
            <p:nvPr/>
          </p:nvSpPr>
          <p:spPr>
            <a:xfrm>
              <a:off x="396705" y="2544829"/>
              <a:ext cx="413551" cy="3665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高</a:t>
              </a: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396705" y="3068522"/>
              <a:ext cx="413551" cy="3665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低</a:t>
              </a:r>
            </a:p>
          </p:txBody>
        </p:sp>
      </p:grpSp>
      <p:pic>
        <p:nvPicPr>
          <p:cNvPr id="258089" name="Picture 41" descr="Si4C4_164971_large_dotted_top_view_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5025" y="1962150"/>
            <a:ext cx="2386013" cy="2078038"/>
          </a:xfrm>
          <a:prstGeom prst="rect">
            <a:avLst/>
          </a:prstGeom>
          <a:noFill/>
        </p:spPr>
      </p:pic>
      <p:pic>
        <p:nvPicPr>
          <p:cNvPr id="258090" name="Picture 42" descr="Si4C4_164971_large_ball__cu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430" y="1556740"/>
            <a:ext cx="2857500" cy="2057400"/>
          </a:xfrm>
          <a:prstGeom prst="rect">
            <a:avLst/>
          </a:prstGeom>
          <a:noFill/>
        </p:spPr>
      </p:pic>
      <p:pic>
        <p:nvPicPr>
          <p:cNvPr id="258091" name="Picture 43" descr="Si4C4_164971_large_top_view__c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430" y="4221110"/>
            <a:ext cx="2397125" cy="2301875"/>
          </a:xfrm>
          <a:prstGeom prst="rect">
            <a:avLst/>
          </a:prstGeom>
          <a:noFill/>
        </p:spPr>
      </p:pic>
      <p:sp>
        <p:nvSpPr>
          <p:cNvPr id="49" name="テキスト ボックス 48"/>
          <p:cNvSpPr txBox="1"/>
          <p:nvPr/>
        </p:nvSpPr>
        <p:spPr>
          <a:xfrm>
            <a:off x="3263018" y="5697485"/>
            <a:ext cx="1236662" cy="3683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Scan area</a:t>
            </a:r>
            <a:endParaRPr lang="ja-JP" altLang="en-US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</p:txBody>
      </p:sp>
      <p:sp>
        <p:nvSpPr>
          <p:cNvPr id="258093" name="正方形/長方形 9"/>
          <p:cNvSpPr>
            <a:spLocks noChangeArrowheads="1"/>
          </p:cNvSpPr>
          <p:nvPr/>
        </p:nvSpPr>
        <p:spPr bwMode="auto">
          <a:xfrm>
            <a:off x="1281818" y="4590998"/>
            <a:ext cx="1446212" cy="1430337"/>
          </a:xfrm>
          <a:prstGeom prst="rect">
            <a:avLst/>
          </a:prstGeom>
          <a:noFill/>
          <a:ln w="19050" algn="ctr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28330" y="11654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半導体関連トピック</a:t>
            </a:r>
            <a:endParaRPr lang="en-US" altLang="ja-JP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49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4H-SiC (0001) 表面の constant current STM像シミュレーション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2016-10-05T05:55:27Z</dcterms:modified>
</cp:coreProperties>
</file>