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13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1478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CG_ForceCurve_Inorganic_005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150532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891CB847-DF56-4781-B1B8-B409B531EDF5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1855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タイトル 2"/>
          <p:cNvSpPr>
            <a:spLocks noGrp="1"/>
          </p:cNvSpPr>
          <p:nvPr>
            <p:ph type="title"/>
          </p:nvPr>
        </p:nvSpPr>
        <p:spPr>
          <a:xfrm>
            <a:off x="273050" y="0"/>
            <a:ext cx="9632950" cy="549275"/>
          </a:xfrm>
        </p:spPr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シリコンゴムのフォースカーブ</a:t>
            </a:r>
          </a:p>
        </p:txBody>
      </p:sp>
      <p:sp>
        <p:nvSpPr>
          <p:cNvPr id="149507" name="テキスト ボックス 14"/>
          <p:cNvSpPr txBox="1">
            <a:spLocks noChangeArrowheads="1"/>
          </p:cNvSpPr>
          <p:nvPr/>
        </p:nvSpPr>
        <p:spPr bwMode="auto">
          <a:xfrm>
            <a:off x="1116013" y="1268413"/>
            <a:ext cx="2160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試料</a:t>
            </a:r>
            <a:r>
              <a:rPr lang="en-US" altLang="ja-JP">
                <a:solidFill>
                  <a:srgbClr val="000000"/>
                </a:solidFill>
              </a:rPr>
              <a:t>: </a:t>
            </a:r>
            <a:r>
              <a:rPr lang="ja-JP" altLang="en-US">
                <a:solidFill>
                  <a:srgbClr val="000000"/>
                </a:solidFill>
              </a:rPr>
              <a:t>シリコンゴム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探針</a:t>
            </a:r>
            <a:r>
              <a:rPr lang="en-US" altLang="ja-JP">
                <a:solidFill>
                  <a:srgbClr val="000000"/>
                </a:solidFill>
              </a:rPr>
              <a:t>: </a:t>
            </a:r>
            <a:r>
              <a:rPr lang="ja-JP" altLang="en-US">
                <a:solidFill>
                  <a:srgbClr val="000000"/>
                </a:solidFill>
              </a:rPr>
              <a:t>シリコン</a:t>
            </a:r>
          </a:p>
        </p:txBody>
      </p:sp>
      <p:sp>
        <p:nvSpPr>
          <p:cNvPr id="149508" name="テキスト ボックス 15"/>
          <p:cNvSpPr txBox="1">
            <a:spLocks noChangeArrowheads="1"/>
          </p:cNvSpPr>
          <p:nvPr/>
        </p:nvSpPr>
        <p:spPr bwMode="auto">
          <a:xfrm>
            <a:off x="3971925" y="3198813"/>
            <a:ext cx="1730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CG</a:t>
            </a:r>
            <a:r>
              <a:rPr lang="ja-JP" altLang="en-US">
                <a:solidFill>
                  <a:srgbClr val="000000"/>
                </a:solidFill>
              </a:rPr>
              <a:t>ソルバー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フォースカーブ</a:t>
            </a:r>
          </a:p>
        </p:txBody>
      </p:sp>
      <p:pic>
        <p:nvPicPr>
          <p:cNvPr id="149509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438" y="2082800"/>
            <a:ext cx="3746500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10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401637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右矢印 16"/>
          <p:cNvSpPr/>
          <p:nvPr/>
        </p:nvSpPr>
        <p:spPr>
          <a:xfrm>
            <a:off x="4213225" y="2736850"/>
            <a:ext cx="992188" cy="260350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kern="0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14520</TotalTime>
  <Words>18</Words>
  <Application>Microsoft Office PowerPoint</Application>
  <PresentationFormat>A4 210 x 297 mm</PresentationFormat>
  <Paragraphs>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【CG】シリコンゴムのフォースカーブ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1021</cp:revision>
  <dcterms:created xsi:type="dcterms:W3CDTF">2014-03-31T02:49:52Z</dcterms:created>
  <dcterms:modified xsi:type="dcterms:W3CDTF">2016-09-02T00:44:54Z</dcterms:modified>
</cp:coreProperties>
</file>