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7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DFTB_ConstCurrentSTM_Inorganic_023</a:t>
            </a:r>
            <a:r>
              <a:rPr lang="en-US" altLang="ja-JP" dirty="0" smtClean="0"/>
              <a:t> </a:t>
            </a:r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1024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4A65367-F23D-4541-A29F-979057609E06}" type="slidenum">
              <a:rPr lang="en-US" altLang="ja-JP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51671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0" y="7938"/>
            <a:ext cx="3600450" cy="4000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リチウムイオン電池関連トピック</a:t>
            </a:r>
          </a:p>
        </p:txBody>
      </p:sp>
      <p:sp>
        <p:nvSpPr>
          <p:cNvPr id="9219" name="タイトル 1"/>
          <p:cNvSpPr>
            <a:spLocks noGrp="1"/>
          </p:cNvSpPr>
          <p:nvPr>
            <p:ph type="title"/>
          </p:nvPr>
        </p:nvSpPr>
        <p:spPr>
          <a:xfrm>
            <a:off x="273050" y="407988"/>
            <a:ext cx="9632950" cy="549275"/>
          </a:xfrm>
        </p:spPr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ja-JP" altLang="en-US" dirty="0" smtClean="0"/>
              <a:t>リチウムイオン電池の正極活物質</a:t>
            </a:r>
            <a:r>
              <a:rPr lang="en-US" altLang="ja-JP" dirty="0" smtClean="0"/>
              <a:t>LiMn</a:t>
            </a:r>
            <a:r>
              <a:rPr lang="en-US" altLang="ja-JP" baseline="-25000" dirty="0" smtClean="0"/>
              <a:t>2</a:t>
            </a:r>
            <a:r>
              <a:rPr lang="en-US" altLang="ja-JP" dirty="0" smtClean="0"/>
              <a:t>O</a:t>
            </a:r>
            <a:r>
              <a:rPr lang="en-US" altLang="ja-JP" baseline="-25000" dirty="0" smtClean="0"/>
              <a:t>4</a:t>
            </a:r>
            <a:r>
              <a:rPr lang="ja-JP" altLang="en-US" dirty="0" smtClean="0"/>
              <a:t>粒子の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画像</a:t>
            </a:r>
          </a:p>
        </p:txBody>
      </p:sp>
      <p:sp>
        <p:nvSpPr>
          <p:cNvPr id="5" name="テキスト ボックス 14"/>
          <p:cNvSpPr txBox="1">
            <a:spLocks noChangeArrowheads="1"/>
          </p:cNvSpPr>
          <p:nvPr/>
        </p:nvSpPr>
        <p:spPr bwMode="auto">
          <a:xfrm>
            <a:off x="339725" y="1292225"/>
            <a:ext cx="3260725" cy="13843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Si</a:t>
            </a:r>
            <a:r>
              <a:rPr lang="en-US" altLang="ja-JP" sz="1400" baseline="-25000" dirty="0">
                <a:solidFill>
                  <a:srgbClr val="000000"/>
                </a:solidFill>
                <a:latin typeface="Arial"/>
              </a:rPr>
              <a:t>4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H</a:t>
            </a:r>
            <a:r>
              <a:rPr lang="en-US" altLang="ja-JP" sz="1400" baseline="-25000" dirty="0">
                <a:solidFill>
                  <a:srgbClr val="000000"/>
                </a:solidFill>
                <a:latin typeface="Arial"/>
              </a:rPr>
              <a:t>9</a:t>
            </a: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探針</a:t>
            </a:r>
            <a:endParaRPr lang="en-US" altLang="ja-JP" sz="14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試料：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LiMn</a:t>
            </a:r>
            <a:r>
              <a:rPr lang="en-US" altLang="ja-JP" sz="1400" baseline="-25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O</a:t>
            </a:r>
            <a:r>
              <a:rPr lang="en-US" altLang="ja-JP" sz="1400" baseline="-25000" dirty="0" smtClean="0">
                <a:solidFill>
                  <a:schemeClr val="tx1"/>
                </a:solidFill>
                <a:latin typeface="+mn-lt"/>
              </a:rPr>
              <a:t>4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(111)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表面 （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Li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 終端）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20</a:t>
            </a:r>
            <a:r>
              <a:rPr lang="en-US" altLang="ja-JP" sz="1400" dirty="0" smtClean="0">
                <a:solidFill>
                  <a:srgbClr val="000000"/>
                </a:solidFill>
              </a:rPr>
              <a:t> Å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x 20 </a:t>
            </a:r>
            <a:r>
              <a:rPr lang="en-US" altLang="ja-JP" sz="14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Constant current STM</a:t>
            </a: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探針バイアス：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+1.0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V</a:t>
            </a: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電流値：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10 </a:t>
            </a:r>
            <a:r>
              <a:rPr lang="en-US" altLang="ja-JP" sz="1400" dirty="0" err="1" smtClean="0">
                <a:solidFill>
                  <a:srgbClr val="000000"/>
                </a:solidFill>
                <a:latin typeface="Arial"/>
              </a:rPr>
              <a:t>nA</a:t>
            </a:r>
            <a:endParaRPr lang="en-US" altLang="ja-JP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21" name="角丸四角形 28"/>
          <p:cNvSpPr>
            <a:spLocks noChangeArrowheads="1"/>
          </p:cNvSpPr>
          <p:nvPr/>
        </p:nvSpPr>
        <p:spPr bwMode="auto">
          <a:xfrm>
            <a:off x="128588" y="1103313"/>
            <a:ext cx="9623425" cy="2479675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87388" y="900113"/>
            <a:ext cx="1958975" cy="369887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シミュレートモデル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465888" y="2924175"/>
            <a:ext cx="31670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周期的境界条件を課した</a:t>
            </a:r>
            <a:endParaRPr lang="en-US" altLang="ja-JP" sz="1400" dirty="0">
              <a:solidFill>
                <a:schemeClr val="tx1"/>
              </a:solidFill>
              <a:latin typeface="+mn-lt"/>
              <a:ea typeface="ＭＳ Ｐゴシック" panose="020B0600070205080204" pitchFamily="50" charset="-128"/>
            </a:endParaRPr>
          </a:p>
          <a:p>
            <a:pPr algn="ctr">
              <a:defRPr/>
            </a:pP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Li</a:t>
            </a: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 終端モデル</a:t>
            </a:r>
          </a:p>
        </p:txBody>
      </p:sp>
      <p:pic>
        <p:nvPicPr>
          <p:cNvPr id="9224" name="図 1"/>
          <p:cNvPicPr>
            <a:picLocks noChangeAspect="1"/>
          </p:cNvPicPr>
          <p:nvPr/>
        </p:nvPicPr>
        <p:blipFill>
          <a:blip r:embed="rId3" cstate="print"/>
          <a:srcRect l="4893" t="6898" r="25073" b="35631"/>
          <a:stretch>
            <a:fillRect/>
          </a:stretch>
        </p:blipFill>
        <p:spPr bwMode="auto">
          <a:xfrm>
            <a:off x="3670300" y="1277938"/>
            <a:ext cx="2578100" cy="139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図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5888" y="1263650"/>
            <a:ext cx="3151187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テキスト ボックス 13"/>
          <p:cNvSpPr txBox="1"/>
          <p:nvPr/>
        </p:nvSpPr>
        <p:spPr>
          <a:xfrm>
            <a:off x="3670300" y="2744788"/>
            <a:ext cx="2578100" cy="738187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酸素、　</a:t>
            </a:r>
            <a:r>
              <a:rPr lang="ja-JP" altLang="en-US" sz="1400" dirty="0">
                <a:solidFill>
                  <a:srgbClr val="FF6699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リチウム、</a:t>
            </a:r>
            <a:endParaRPr lang="en-US" altLang="ja-JP" sz="1400" dirty="0">
              <a:solidFill>
                <a:schemeClr val="bg1">
                  <a:lumMod val="85000"/>
                </a:schemeClr>
              </a:solidFill>
              <a:latin typeface="+mn-lt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マンガン、</a:t>
            </a:r>
            <a:endParaRPr lang="en-US" altLang="ja-JP" sz="1400" dirty="0">
              <a:solidFill>
                <a:schemeClr val="bg1">
                  <a:lumMod val="85000"/>
                </a:schemeClr>
              </a:solidFill>
              <a:latin typeface="+mn-lt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FF00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シリコン、　</a:t>
            </a:r>
            <a:r>
              <a:rPr lang="ja-JP" altLang="en-US" sz="1400" dirty="0">
                <a:solidFill>
                  <a:schemeClr val="bg1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水素</a:t>
            </a:r>
          </a:p>
        </p:txBody>
      </p:sp>
      <p:grpSp>
        <p:nvGrpSpPr>
          <p:cNvPr id="2" name="グループ化 12"/>
          <p:cNvGrpSpPr>
            <a:grpSpLocks/>
          </p:cNvGrpSpPr>
          <p:nvPr/>
        </p:nvGrpSpPr>
        <p:grpSpPr bwMode="auto">
          <a:xfrm>
            <a:off x="3081338" y="3836988"/>
            <a:ext cx="4418012" cy="2895600"/>
            <a:chOff x="1064460" y="3836988"/>
            <a:chExt cx="4419048" cy="2895238"/>
          </a:xfrm>
        </p:grpSpPr>
        <p:pic>
          <p:nvPicPr>
            <p:cNvPr id="9229" name="図 2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64460" y="3836988"/>
              <a:ext cx="4419048" cy="2895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0" name="図 11"/>
            <p:cNvPicPr>
              <a:picLocks noChangeAspect="1"/>
            </p:cNvPicPr>
            <p:nvPr/>
          </p:nvPicPr>
          <p:blipFill>
            <a:blip r:embed="rId6" cstate="print"/>
            <a:srcRect r="5492"/>
            <a:stretch>
              <a:fillRect/>
            </a:stretch>
          </p:blipFill>
          <p:spPr bwMode="auto">
            <a:xfrm>
              <a:off x="2705450" y="3864490"/>
              <a:ext cx="2463580" cy="2664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8" name="テキスト ボックス 16"/>
          <p:cNvSpPr txBox="1">
            <a:spLocks noChangeArrowheads="1"/>
          </p:cNvSpPr>
          <p:nvPr/>
        </p:nvSpPr>
        <p:spPr bwMode="auto">
          <a:xfrm>
            <a:off x="1706563" y="3836988"/>
            <a:ext cx="1108075" cy="36988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F2F2F2"/>
                </a:solidFill>
                <a:latin typeface="Arial" charset="0"/>
              </a:rPr>
              <a:t>計算結果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75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【DFTB】リチウムイオン電池の正極活物質LiMn2O4粒子のSTM画像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2016-10-05T06:05:27Z</dcterms:modified>
</cp:coreProperties>
</file>