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0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CG_FreqShift_Polymer_002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3210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D091C6F-1380-4570-A932-47505DFAC110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13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7" descr="C:\Users\Hiroo Azuma\Documents\spm\打ち合わせ資料・ドキュメント\東洋紡・三菱レイヨン_計算事例_11May2016\Kapt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908050"/>
            <a:ext cx="353695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5" name="Picture 2" descr="C:\Users\Hiroo Azuma\Documents\spm\TOYOBO_calc_example_16May2016\Kapton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765175"/>
            <a:ext cx="4233862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6" name="タイトル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カプトン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Kapton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131077" name="テキスト ボックス 12"/>
          <p:cNvSpPr txBox="1">
            <a:spLocks noChangeArrowheads="1"/>
          </p:cNvSpPr>
          <p:nvPr/>
        </p:nvSpPr>
        <p:spPr bwMode="auto">
          <a:xfrm>
            <a:off x="611188" y="2276475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131078" name="Picture 2" descr="C:\Users\Hiroo Azuma\Documents\spm\TOYOBO_calc_example_16May2016\Kapton\cgafm_frq02_3D_bod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59225"/>
            <a:ext cx="7096125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9" name="Picture 3" descr="C:\Users\Hiroo Azuma\Documents\spm\TOYOBO_calc_example_16May2016\Kapton\cgafm_frq02_3D_labe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038725"/>
            <a:ext cx="11049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468313" y="3165475"/>
            <a:ext cx="8280400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.5Å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1081" name="Object 3"/>
          <p:cNvGraphicFramePr>
            <a:graphicFrameLocks noChangeAspect="1"/>
          </p:cNvGraphicFramePr>
          <p:nvPr/>
        </p:nvGraphicFramePr>
        <p:xfrm>
          <a:off x="2195513" y="3454400"/>
          <a:ext cx="1285875" cy="366713"/>
        </p:xfrm>
        <a:graphic>
          <a:graphicData uri="http://schemas.openxmlformats.org/presentationml/2006/ole">
            <p:oleObj spid="_x0000_s131142" name="数式" r:id="rId8" imgW="710891" imgH="203112" progId="Equation.3">
              <p:embed/>
            </p:oleObj>
          </a:graphicData>
        </a:graphic>
      </p:graphicFrame>
      <p:graphicFrame>
        <p:nvGraphicFramePr>
          <p:cNvPr id="131082" name="Object 4"/>
          <p:cNvGraphicFramePr>
            <a:graphicFrameLocks noChangeAspect="1"/>
          </p:cNvGraphicFramePr>
          <p:nvPr/>
        </p:nvGraphicFramePr>
        <p:xfrm>
          <a:off x="4284663" y="3454400"/>
          <a:ext cx="781050" cy="320675"/>
        </p:xfrm>
        <a:graphic>
          <a:graphicData uri="http://schemas.openxmlformats.org/presentationml/2006/ole">
            <p:oleObj spid="_x0000_s131143" name="数式" r:id="rId9" imgW="431425" imgH="177646" progId="Equation.3">
              <p:embed/>
            </p:oleObj>
          </a:graphicData>
        </a:graphic>
      </p:graphicFrame>
      <p:pic>
        <p:nvPicPr>
          <p:cNvPr id="131083" name="Picture 6" descr="C:\Users\Hiroo Azuma\Documents\spm\TOYOBO_calc_example_16May2016\Kapton\atoms_CG_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19588"/>
            <a:ext cx="51816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14521</TotalTime>
  <Words>49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【CG】カプトン(Kapton)[ポリイミド(polyimide)の一種]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2016-09-01T06:15:46Z</dcterms:modified>
</cp:coreProperties>
</file>