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0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CG_FreqShift_Polymer_003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3414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20E3A04-A405-41B7-BB85-4341C0E55C6D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490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テキスト ボックス 9"/>
          <p:cNvSpPr txBox="1">
            <a:spLocks noChangeArrowheads="1"/>
          </p:cNvSpPr>
          <p:nvPr/>
        </p:nvSpPr>
        <p:spPr bwMode="auto">
          <a:xfrm>
            <a:off x="611188" y="2276475"/>
            <a:ext cx="165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133123" name="Picture 8" descr="C:\Users\Hiroo Azuma\Documents\spm\打ち合わせ資料・ドキュメント\東洋紡・三菱レイヨン_計算事例_11May2016\Upilex-R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81075"/>
            <a:ext cx="4583113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4" name="Picture 6" descr="C:\Users\Hiroo Azuma\Documents\spm\TOYOBO_calc_example_16May2016\Upilex-RN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765175"/>
            <a:ext cx="3957637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5" name="タイトル 1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ユーピレックス</a:t>
            </a:r>
            <a:r>
              <a:rPr lang="en-US" altLang="ja-JP" dirty="0" smtClean="0"/>
              <a:t>-RN(</a:t>
            </a:r>
            <a:r>
              <a:rPr lang="en-US" altLang="ja-JP" dirty="0" err="1" smtClean="0"/>
              <a:t>Upilex</a:t>
            </a:r>
            <a:r>
              <a:rPr lang="en-US" altLang="ja-JP" dirty="0" smtClean="0"/>
              <a:t>-RN)[</a:t>
            </a:r>
            <a:r>
              <a:rPr lang="ja-JP" altLang="ja-JP" dirty="0" smtClean="0"/>
              <a:t>ポリイミド</a:t>
            </a:r>
            <a:r>
              <a:rPr lang="en-US" altLang="ja-JP" dirty="0" smtClean="0"/>
              <a:t>(polyimide)</a:t>
            </a:r>
            <a:r>
              <a:rPr lang="ja-JP" altLang="ja-JP" dirty="0" smtClean="0"/>
              <a:t>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5288" y="3360738"/>
            <a:ext cx="8201025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>
                <a:solidFill>
                  <a:prstClr val="black"/>
                </a:solidFill>
                <a:latin typeface="Calibri"/>
              </a:rPr>
              <a:t>4.5Å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3127" name="Object 3"/>
          <p:cNvGraphicFramePr>
            <a:graphicFrameLocks noChangeAspect="1"/>
          </p:cNvGraphicFramePr>
          <p:nvPr/>
        </p:nvGraphicFramePr>
        <p:xfrm>
          <a:off x="2124075" y="3649663"/>
          <a:ext cx="1285875" cy="366712"/>
        </p:xfrm>
        <a:graphic>
          <a:graphicData uri="http://schemas.openxmlformats.org/presentationml/2006/ole">
            <p:oleObj spid="_x0000_s133190" name="数式" r:id="rId6" imgW="710891" imgH="203112" progId="Equation.3">
              <p:embed/>
            </p:oleObj>
          </a:graphicData>
        </a:graphic>
      </p:graphicFrame>
      <p:graphicFrame>
        <p:nvGraphicFramePr>
          <p:cNvPr id="133128" name="Object 4"/>
          <p:cNvGraphicFramePr>
            <a:graphicFrameLocks noChangeAspect="1"/>
          </p:cNvGraphicFramePr>
          <p:nvPr/>
        </p:nvGraphicFramePr>
        <p:xfrm>
          <a:off x="4140200" y="3649663"/>
          <a:ext cx="757238" cy="320675"/>
        </p:xfrm>
        <a:graphic>
          <a:graphicData uri="http://schemas.openxmlformats.org/presentationml/2006/ole">
            <p:oleObj spid="_x0000_s133191" name="数式" r:id="rId7" imgW="418918" imgH="177723" progId="Equation.3">
              <p:embed/>
            </p:oleObj>
          </a:graphicData>
        </a:graphic>
      </p:graphicFrame>
      <p:pic>
        <p:nvPicPr>
          <p:cNvPr id="133129" name="Picture 4" descr="C:\Users\Hiroo Azuma\Documents\spm\TOYOBO_calc_example_16May2016\Upilex-RN\cgafm_frq04_3D_bod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52900"/>
            <a:ext cx="72120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0" name="Picture 5" descr="C:\Users\Hiroo Azuma\Documents\spm\TOYOBO_calc_example_16May2016\Upilex-RN\cgafm_frq04_3D_labe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945063"/>
            <a:ext cx="10953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1" name="Picture 6" descr="C:\Users\Hiroo Azuma\Documents\spm\TOYOBO_calc_example_16May2016\Upilex-RN\atoms_CG_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513263"/>
            <a:ext cx="45593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49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【CG】ユーピレックス-RN(Upilex-RN)[ポリイミド(polyimide)の一種]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2016-09-01T06:41:19Z</dcterms:modified>
</cp:coreProperties>
</file>