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16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49" d="100"/>
          <a:sy n="49" d="100"/>
        </p:scale>
        <p:origin x="288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075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DFTB_ConstCurrentSTM_Inorganic_011a</a:t>
            </a:r>
            <a:r>
              <a:rPr lang="en-US" altLang="ja-JP" dirty="0" smtClean="0"/>
              <a:t> </a:t>
            </a:r>
            <a:endParaRPr lang="en-US" altLang="ja-JP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DFTB_ConstCurrentSTM_Inorganic_011b</a:t>
            </a:r>
            <a:endParaRPr lang="en-US" altLang="ja-JP" smtClean="0"/>
          </a:p>
          <a:p>
            <a:endParaRPr lang="en-US" altLang="ja-JP" dirty="0" smtClean="0"/>
          </a:p>
        </p:txBody>
      </p:sp>
      <p:sp>
        <p:nvSpPr>
          <p:cNvPr id="33075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696ADFD1-0364-4CCF-B35B-E98FE4B64BD7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347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Si</a:t>
            </a:r>
            <a:r>
              <a:rPr lang="ja-JP" altLang="en-US" dirty="0" smtClean="0"/>
              <a:t>表</a:t>
            </a:r>
            <a:r>
              <a:rPr lang="ja-JP" altLang="ja-JP" dirty="0" smtClean="0"/>
              <a:t>面の</a:t>
            </a:r>
            <a:r>
              <a:rPr lang="ja-JP" altLang="en-US" dirty="0" smtClean="0"/>
              <a:t>欠陥の</a:t>
            </a:r>
            <a:r>
              <a:rPr lang="en-US" altLang="ja-JP" dirty="0" smtClean="0"/>
              <a:t>constant current STM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7351713" y="1052513"/>
            <a:ext cx="2335212" cy="2062162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Si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4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H</a:t>
            </a:r>
            <a:r>
              <a:rPr lang="en-US" altLang="ja-JP" sz="1600" baseline="-25000" dirty="0" smtClean="0">
                <a:solidFill>
                  <a:srgbClr val="000000"/>
                </a:solidFill>
                <a:latin typeface="+mn-lt"/>
              </a:rPr>
              <a:t>9</a:t>
            </a: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探針</a:t>
            </a:r>
            <a:endParaRPr lang="en-US" altLang="ja-JP" sz="16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試料： 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Si(111</a:t>
            </a:r>
            <a:r>
              <a:rPr lang="en-US" altLang="ja-JP" sz="1600" dirty="0">
                <a:solidFill>
                  <a:schemeClr val="tx1"/>
                </a:solidFill>
                <a:latin typeface="+mn-lt"/>
              </a:rPr>
              <a:t>)-DAS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構造</a:t>
            </a:r>
            <a:endParaRPr lang="en-US" altLang="ja-JP" sz="16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endParaRPr lang="en-US" altLang="ja-JP" sz="1600" dirty="0" smtClean="0">
              <a:solidFill>
                <a:srgbClr val="000000"/>
              </a:solidFill>
              <a:latin typeface="+mn-lt"/>
            </a:endParaRPr>
          </a:p>
          <a:p>
            <a:pPr eaLnBrk="1" hangingPunct="1">
              <a:defRPr/>
            </a:pPr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          45</a:t>
            </a:r>
            <a:r>
              <a:rPr lang="en-US" altLang="ja-JP" sz="1600" dirty="0" smtClean="0">
                <a:solidFill>
                  <a:srgbClr val="000000"/>
                </a:solidFill>
              </a:rPr>
              <a:t> Å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x 30 </a:t>
            </a:r>
            <a:r>
              <a:rPr lang="en-US" altLang="ja-JP" sz="1600" dirty="0" smtClean="0">
                <a:solidFill>
                  <a:srgbClr val="000000"/>
                </a:solidFill>
              </a:rPr>
              <a:t>Å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スキャンモード：</a:t>
            </a:r>
            <a:endParaRPr lang="en-US" altLang="ja-JP" sz="1600" dirty="0" smtClean="0">
              <a:solidFill>
                <a:srgbClr val="000000"/>
              </a:solidFill>
              <a:latin typeface="Arial"/>
            </a:endParaRPr>
          </a:p>
          <a:p>
            <a:pPr eaLnBrk="1" hangingPunct="1">
              <a:defRPr/>
            </a:pPr>
            <a:r>
              <a:rPr lang="ja-JP" altLang="en-US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         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constant current,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探針バイアス：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-1.0 V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Arial"/>
              </a:rPr>
              <a:t>電流値： </a:t>
            </a:r>
            <a:r>
              <a:rPr lang="en-US" altLang="ja-JP" sz="1600" dirty="0" smtClean="0">
                <a:solidFill>
                  <a:srgbClr val="000000"/>
                </a:solidFill>
                <a:latin typeface="Arial"/>
              </a:rPr>
              <a:t>1000 </a:t>
            </a:r>
            <a:r>
              <a:rPr lang="en-US" altLang="ja-JP" sz="1600" dirty="0" err="1" smtClean="0">
                <a:solidFill>
                  <a:srgbClr val="000000"/>
                </a:solidFill>
                <a:latin typeface="Arial"/>
              </a:rPr>
              <a:t>nA</a:t>
            </a:r>
            <a:endParaRPr lang="en-US" altLang="ja-JP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732" name="角丸四角形 28"/>
          <p:cNvSpPr>
            <a:spLocks noChangeArrowheads="1"/>
          </p:cNvSpPr>
          <p:nvPr/>
        </p:nvSpPr>
        <p:spPr bwMode="auto">
          <a:xfrm>
            <a:off x="128588" y="857250"/>
            <a:ext cx="9648825" cy="2354263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873250" y="654050"/>
            <a:ext cx="1958975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pic>
        <p:nvPicPr>
          <p:cNvPr id="329734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29"/>
          <a:stretch>
            <a:fillRect/>
          </a:stretch>
        </p:blipFill>
        <p:spPr bwMode="auto">
          <a:xfrm>
            <a:off x="3865563" y="1225550"/>
            <a:ext cx="341630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735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29"/>
          <a:stretch>
            <a:fillRect/>
          </a:stretch>
        </p:blipFill>
        <p:spPr bwMode="auto">
          <a:xfrm>
            <a:off x="288925" y="1225550"/>
            <a:ext cx="341630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正方形/長方形 9"/>
          <p:cNvSpPr/>
          <p:nvPr/>
        </p:nvSpPr>
        <p:spPr>
          <a:xfrm>
            <a:off x="3883025" y="1258888"/>
            <a:ext cx="77470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chemeClr val="accent5"/>
                </a:solidFill>
              </a:rPr>
              <a:t>defect</a:t>
            </a:r>
            <a:endParaRPr lang="ja-JP" altLang="en-US" dirty="0">
              <a:solidFill>
                <a:schemeClr val="accent5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481138" y="1258888"/>
            <a:ext cx="103187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accent5"/>
                </a:solidFill>
              </a:rPr>
              <a:t>欠陥なし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5213350" y="1258888"/>
            <a:ext cx="103663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accent5"/>
                </a:solidFill>
              </a:rPr>
              <a:t>欠陥あり</a:t>
            </a:r>
          </a:p>
        </p:txBody>
      </p:sp>
      <p:pic>
        <p:nvPicPr>
          <p:cNvPr id="329739" name="図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3511550"/>
            <a:ext cx="4619625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740" name="図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3511550"/>
            <a:ext cx="4619625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円/楕円 12"/>
          <p:cNvSpPr/>
          <p:nvPr/>
        </p:nvSpPr>
        <p:spPr bwMode="auto">
          <a:xfrm>
            <a:off x="7534275" y="3997325"/>
            <a:ext cx="1163638" cy="116363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1222375" eaLnBrk="1" hangingPunct="1">
              <a:defRPr/>
            </a:pPr>
            <a:endParaRPr lang="ja-JP" altLang="en-US" sz="2400">
              <a:solidFill>
                <a:schemeClr val="tx1"/>
              </a:solidFill>
            </a:endParaRPr>
          </a:p>
        </p:txBody>
      </p:sp>
      <p:sp>
        <p:nvSpPr>
          <p:cNvPr id="22" name="円/楕円 21"/>
          <p:cNvSpPr/>
          <p:nvPr/>
        </p:nvSpPr>
        <p:spPr bwMode="auto">
          <a:xfrm>
            <a:off x="2620963" y="3997325"/>
            <a:ext cx="1163637" cy="116363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1222375" eaLnBrk="1" hangingPunct="1">
              <a:defRPr/>
            </a:pPr>
            <a:endParaRPr lang="ja-JP" altLang="en-US" sz="2400">
              <a:solidFill>
                <a:schemeClr val="tx1"/>
              </a:solidFill>
            </a:endParaRPr>
          </a:p>
        </p:txBody>
      </p:sp>
      <p:sp>
        <p:nvSpPr>
          <p:cNvPr id="23" name="円/楕円 22"/>
          <p:cNvSpPr/>
          <p:nvPr/>
        </p:nvSpPr>
        <p:spPr bwMode="auto">
          <a:xfrm>
            <a:off x="3883025" y="1666875"/>
            <a:ext cx="774700" cy="7747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1222375" eaLnBrk="1" hangingPunct="1">
              <a:defRPr/>
            </a:pPr>
            <a:endParaRPr lang="ja-JP" altLang="en-US" sz="2400">
              <a:solidFill>
                <a:schemeClr val="tx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717675" y="6069013"/>
            <a:ext cx="68357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最表面の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Si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原子の抜けたところに、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2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層目の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Si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原子の構造が現れた。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115888" y="3813175"/>
            <a:ext cx="1030287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accent5"/>
                </a:solidFill>
              </a:rPr>
              <a:t>欠陥なし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4989513" y="3813175"/>
            <a:ext cx="10350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accent5"/>
                </a:solidFill>
              </a:rPr>
              <a:t>欠陥あり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81</Words>
  <Application>Microsoft Office PowerPoint</Application>
  <PresentationFormat>A4 210 x 297 mm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ＭＳ Ｐ明朝</vt:lpstr>
      <vt:lpstr>Arial</vt:lpstr>
      <vt:lpstr>Calibri</vt:lpstr>
      <vt:lpstr>デザインの設定</vt:lpstr>
      <vt:lpstr>1_標準デザイン</vt:lpstr>
      <vt:lpstr>【DFTB】Si表面の欠陥のconstant current STMシミュレーション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1017</cp:revision>
  <dcterms:created xsi:type="dcterms:W3CDTF">2014-03-31T02:49:52Z</dcterms:created>
  <dcterms:modified xsi:type="dcterms:W3CDTF">2016-09-05T02:35:20Z</dcterms:modified>
</cp:coreProperties>
</file>