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10" r:id="rId4"/>
    <p:sldId id="1211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5120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B87EAADD-9515-47B3-8913-03E61F4CD1D2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187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CG_FreqShift_Organic_002</a:t>
            </a:r>
            <a:endParaRPr lang="en-US" altLang="ja-JP" dirty="0" smtClean="0"/>
          </a:p>
        </p:txBody>
      </p:sp>
      <p:sp>
        <p:nvSpPr>
          <p:cNvPr id="53252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98DD210C-2555-4ACF-A7B9-90FFC7993254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5156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テキスト ボックス 8"/>
          <p:cNvSpPr txBox="1">
            <a:spLocks noChangeArrowheads="1"/>
          </p:cNvSpPr>
          <p:nvPr/>
        </p:nvSpPr>
        <p:spPr bwMode="auto">
          <a:xfrm>
            <a:off x="4067175" y="1989138"/>
            <a:ext cx="1579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CO</a:t>
            </a:r>
            <a:r>
              <a:rPr lang="ja-JP" altLang="en-US">
                <a:solidFill>
                  <a:srgbClr val="000000"/>
                </a:solidFill>
              </a:rPr>
              <a:t>探針を使用</a:t>
            </a: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4422" y="1178881"/>
            <a:ext cx="3773487" cy="400050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ルブレン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(</a:t>
            </a:r>
            <a:r>
              <a:rPr kumimoji="0" lang="en-US" altLang="ja-JP" sz="2000" kern="0" dirty="0" err="1">
                <a:solidFill>
                  <a:prstClr val="black"/>
                </a:solidFill>
                <a:latin typeface="Calibri"/>
              </a:rPr>
              <a:t>rubrene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)[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有機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EL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の一種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]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0182" name="Picture 4" descr="構造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55143"/>
            <a:ext cx="176688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1" descr="C:\Users\Hiroo Azuma\Documents\spm\SONY_calc_example_22June2016\SONY\rubrene\CG\capture_rubrene_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492375"/>
            <a:ext cx="4276725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ja-JP" dirty="0" smtClean="0"/>
              <a:t> </a:t>
            </a:r>
            <a:r>
              <a:rPr lang="ja-JP" altLang="ja-JP" dirty="0"/>
              <a:t>ルブレン分子</a:t>
            </a:r>
            <a:r>
              <a:rPr lang="ja-JP" altLang="ja-JP" dirty="0" smtClean="0"/>
              <a:t>の</a:t>
            </a:r>
            <a:r>
              <a:rPr lang="ja-JP" altLang="en-US" dirty="0" smtClean="0"/>
              <a:t>周波数シフト</a:t>
            </a:r>
            <a:r>
              <a:rPr lang="en-US" altLang="ja-JP" dirty="0" smtClean="0"/>
              <a:t>AFM</a:t>
            </a:r>
            <a:r>
              <a:rPr lang="ja-JP" altLang="ja-JP" dirty="0"/>
              <a:t>像</a:t>
            </a: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7813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395288" y="1053190"/>
            <a:ext cx="8201025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25kHz,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3.9Å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       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2112963" y="1340528"/>
          <a:ext cx="1289050" cy="366712"/>
        </p:xfrm>
        <a:graphic>
          <a:graphicData uri="http://schemas.openxmlformats.org/presentationml/2006/ole">
            <p:oleObj spid="_x0000_s446530" name="数式" r:id="rId4" imgW="710891" imgH="203112" progId="Equation.3">
              <p:embed/>
            </p:oleObj>
          </a:graphicData>
        </a:graphic>
      </p:graphicFrame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4140200" y="1340528"/>
          <a:ext cx="1397000" cy="368300"/>
        </p:xfrm>
        <a:graphic>
          <a:graphicData uri="http://schemas.openxmlformats.org/presentationml/2006/ole">
            <p:oleObj spid="_x0000_s446531" name="数式" r:id="rId5" imgW="774364" imgH="203112" progId="Equation.3">
              <p:embed/>
            </p:oleObj>
          </a:graphicData>
        </a:graphic>
      </p:graphicFrame>
      <p:pic>
        <p:nvPicPr>
          <p:cNvPr id="52229" name="Picture 4" descr="C:\Users\Hiroo Azuma\Documents\spm\SONY_calc_example_22June2016\SONY\rubrene\CG\cg01\cgafm_frq_rubrene_d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16790"/>
            <a:ext cx="541020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5" descr="C:\Users\Hiroo Azuma\Documents\spm\SONY_calc_example_22June2016\SONY\rubrene\CG\cg01\cgafm_frq_rubrene_d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796515"/>
            <a:ext cx="11239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4" descr="C:\Users\Hiroo Azuma\Documents\spm\SONY_calc_example_22June2016\SONY\rubrene\rubrene_01_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132690"/>
            <a:ext cx="3743325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【CG】</a:t>
            </a:r>
            <a:r>
              <a:rPr lang="ja-JP" altLang="ja-JP" dirty="0"/>
              <a:t> ルブレン分子の周波数シフト</a:t>
            </a:r>
            <a:r>
              <a:rPr lang="en-US" altLang="ja-JP" dirty="0"/>
              <a:t>AFM</a:t>
            </a:r>
            <a:r>
              <a:rPr lang="ja-JP" altLang="ja-JP" dirty="0"/>
              <a:t>像</a:t>
            </a: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9044474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14784</TotalTime>
  <Words>64</Words>
  <Application>Microsoft Office PowerPoint</Application>
  <PresentationFormat>A4 210 x 297 mm</PresentationFormat>
  <Paragraphs>11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【CG】 ルブレン分子の周波数シフトAFM像</vt:lpstr>
      <vt:lpstr>【CG】 ルブレン分子の周波数シフトAFM像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1031</cp:revision>
  <dcterms:created xsi:type="dcterms:W3CDTF">2014-03-31T02:49:52Z</dcterms:created>
  <dcterms:modified xsi:type="dcterms:W3CDTF">2016-09-02T07:29:41Z</dcterms:modified>
</cp:coreProperties>
</file>