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6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461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DFTB_FreqShift_Polymer_007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32461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BC6C313-CDF1-4EA3-BB50-0742A0DE8A23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676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</a:t>
            </a:r>
            <a:r>
              <a:rPr lang="ja-JP" altLang="en-US" dirty="0" smtClean="0"/>
              <a:t>トリ</a:t>
            </a:r>
            <a:r>
              <a:rPr lang="ja-JP" altLang="ja-JP" dirty="0" smtClean="0"/>
              <a:t>ア</a:t>
            </a:r>
            <a:r>
              <a:rPr lang="ja-JP" altLang="en-US" dirty="0" smtClean="0"/>
              <a:t>セテート</a:t>
            </a:r>
            <a:r>
              <a:rPr lang="en-US" altLang="ja-JP" dirty="0" smtClean="0"/>
              <a:t>(triacetate)[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en-US" dirty="0" smtClean="0"/>
          </a:p>
        </p:txBody>
      </p:sp>
      <p:sp>
        <p:nvSpPr>
          <p:cNvPr id="323587" name="テキスト ボックス 2"/>
          <p:cNvSpPr txBox="1">
            <a:spLocks noChangeArrowheads="1"/>
          </p:cNvSpPr>
          <p:nvPr/>
        </p:nvSpPr>
        <p:spPr bwMode="auto">
          <a:xfrm>
            <a:off x="128588" y="2924175"/>
            <a:ext cx="3744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323588" name="Picture 7" descr="C:\Users\Hiroo Azuma\Documents\spm\MITSUBISHI_RAYON_calc_example_23May2016\triacetate\分子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14425"/>
            <a:ext cx="412908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89" name="Picture 8" descr="C:\Users\Hiroo Azuma\Documents\spm\MITSUBISHI_RAYON_calc_example_23May2016\triacetate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716338"/>
            <a:ext cx="4129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4376738" y="908050"/>
            <a:ext cx="5473700" cy="12001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4.3Å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23591" name="Object 3"/>
          <p:cNvGraphicFramePr>
            <a:graphicFrameLocks noChangeAspect="1"/>
          </p:cNvGraphicFramePr>
          <p:nvPr/>
        </p:nvGraphicFramePr>
        <p:xfrm>
          <a:off x="6083300" y="1700213"/>
          <a:ext cx="1331913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49" name="数式" r:id="rId6" imgW="736600" imgH="203200" progId="Equation.3">
                  <p:embed/>
                </p:oleObj>
              </mc:Choice>
              <mc:Fallback>
                <p:oleObj name="数式" r:id="rId6" imgW="7366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3300" y="1700213"/>
                        <a:ext cx="1331913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3592" name="Object 4"/>
          <p:cNvGraphicFramePr>
            <a:graphicFrameLocks noChangeAspect="1"/>
          </p:cNvGraphicFramePr>
          <p:nvPr/>
        </p:nvGraphicFramePr>
        <p:xfrm>
          <a:off x="8223250" y="1700213"/>
          <a:ext cx="10795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50" name="数式" r:id="rId8" imgW="596641" imgH="203112" progId="Equation.3">
                  <p:embed/>
                </p:oleObj>
              </mc:Choice>
              <mc:Fallback>
                <p:oleObj name="数式" r:id="rId8" imgW="59664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0" y="1700213"/>
                        <a:ext cx="107950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3593" name="グループ化 2"/>
          <p:cNvGrpSpPr>
            <a:grpSpLocks/>
          </p:cNvGrpSpPr>
          <p:nvPr/>
        </p:nvGrpSpPr>
        <p:grpSpPr bwMode="auto">
          <a:xfrm>
            <a:off x="4448175" y="2266950"/>
            <a:ext cx="5329238" cy="3571875"/>
            <a:chOff x="4448930" y="1484313"/>
            <a:chExt cx="6862762" cy="4598987"/>
          </a:xfrm>
        </p:grpSpPr>
        <p:pic>
          <p:nvPicPr>
            <p:cNvPr id="323595" name="Picture 5" descr="C:\Users\Hiroo Azuma\Documents\spm\MITSUBISHI_RAYON_calc_example_23May2016\triacetate\dftb_freq_shift_04_3D_body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8930" y="1484313"/>
              <a:ext cx="6862762" cy="4598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3596" name="Picture 6" descr="C:\Users\Hiroo Azuma\Documents\spm\MITSUBISHI_RAYON_calc_example_23May2016\triacetate\atoms_d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4117" y="2133600"/>
              <a:ext cx="4672013" cy="325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3594" name="Picture 6" descr="C:\Users\Hiroo Azuma\Documents\spm\MITSUBISHI_RAYON_calc_example_23May2016\triacetate\dftb_freq_shift_04_3D_labe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888" y="3316288"/>
            <a:ext cx="1123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50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【DFTB】トリアセテート(triacetate)[アセテート繊維の一種]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2016-08-31T05:33:30Z</dcterms:modified>
</cp:coreProperties>
</file>