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99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86401" autoAdjust="0"/>
  </p:normalViewPr>
  <p:slideViewPr>
    <p:cSldViewPr>
      <p:cViewPr varScale="1">
        <p:scale>
          <a:sx n="55" d="100"/>
          <a:sy n="55" d="100"/>
        </p:scale>
        <p:origin x="-2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FemAFM_ConstHeight_Polymer_006</a:t>
            </a:r>
            <a:r>
              <a:rPr lang="en-US" altLang="ja-JP" smtClean="0"/>
              <a:t>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63076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188913"/>
            <a:ext cx="8982075" cy="863600"/>
          </a:xfrm>
          <a:noFill/>
        </p:spPr>
        <p:txBody>
          <a:bodyPr lIns="18000" tIns="10800" rIns="18000" bIns="10800"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FemAFM】DNA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像シミュレーション</a:t>
            </a:r>
            <a:endParaRPr lang="ja-JP" altLang="en-US" dirty="0" smtClean="0"/>
          </a:p>
        </p:txBody>
      </p:sp>
      <p:sp>
        <p:nvSpPr>
          <p:cNvPr id="89092" name="Text Box 14"/>
          <p:cNvSpPr txBox="1">
            <a:spLocks noChangeArrowheads="1"/>
          </p:cNvSpPr>
          <p:nvPr/>
        </p:nvSpPr>
        <p:spPr bwMode="auto">
          <a:xfrm>
            <a:off x="8728075" y="-26988"/>
            <a:ext cx="1217613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FemAFM</a:t>
            </a: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17838" y="4546600"/>
            <a:ext cx="39004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Ido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 Shinichiro, Kimura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Kenjiro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Oyabu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Noriaki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, Kobayashi Kei,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Tsukada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 Masaru,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Matsushige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 Kazumi, Yamada Hirofumi.</a:t>
            </a:r>
            <a:b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Beyond the Helix Pitch: Direct Visualization of Native DNA in Aqueous Solution.</a:t>
            </a:r>
            <a:b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ACS </a:t>
            </a:r>
            <a:r>
              <a:rPr lang="en-US" altLang="ja-JP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Nano</a:t>
            </a:r>
            <a:r>
              <a:rPr lang="en-US" altLang="ja-JP" sz="1200" dirty="0">
                <a:solidFill>
                  <a:schemeClr val="tx1"/>
                </a:solidFill>
                <a:latin typeface="Arial" panose="020B0604020202020204" pitchFamily="34" charset="0"/>
              </a:rPr>
              <a:t> (2013) </a:t>
            </a:r>
            <a:endParaRPr lang="ja-JP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268913" y="2689225"/>
            <a:ext cx="3887787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eaLnBrk="1" hangingPunct="1"/>
            <a:r>
              <a:rPr lang="ja-JP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シミュレーションに用いたモデル（横から見た図）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6039643" y="5084763"/>
            <a:ext cx="24828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高さ一定モードによる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像のシミュレーション結果</a:t>
            </a:r>
          </a:p>
        </p:txBody>
      </p:sp>
      <p:pic>
        <p:nvPicPr>
          <p:cNvPr id="89097" name="Picture 9" descr="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88" y="1560513"/>
            <a:ext cx="289242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8" name="Picture 10" descr="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00" y="1549400"/>
            <a:ext cx="16573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9" name="Picture 11" descr="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00" y="2557463"/>
            <a:ext cx="16525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0" name="Text Box 12"/>
          <p:cNvSpPr txBox="1">
            <a:spLocks noChangeArrowheads="1"/>
          </p:cNvSpPr>
          <p:nvPr/>
        </p:nvSpPr>
        <p:spPr bwMode="auto">
          <a:xfrm>
            <a:off x="517838" y="3573463"/>
            <a:ext cx="37465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rIns="54000">
            <a:spAutoFit/>
          </a:bodyPr>
          <a:lstStyle/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周波数変調原子間力顕微鏡（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FM-AFM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）で捉えられた二重らせん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DNA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分子（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pUC18 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プラスミド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DNA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）の（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）水溶液中における分子像。 </a:t>
            </a:r>
          </a:p>
          <a:p>
            <a:pPr eaLnBrk="1" hangingPunct="1"/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（ｂ）部分拡大像、（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）構造モデル。</a:t>
            </a:r>
          </a:p>
        </p:txBody>
      </p:sp>
      <p:pic>
        <p:nvPicPr>
          <p:cNvPr id="89101" name="Picture 13" descr="model-sideview-capture-min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1412875"/>
            <a:ext cx="2465388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2" name="AutoShape 14"/>
          <p:cNvSpPr>
            <a:spLocks noChangeArrowheads="1"/>
          </p:cNvSpPr>
          <p:nvPr/>
        </p:nvSpPr>
        <p:spPr bwMode="auto">
          <a:xfrm>
            <a:off x="4880990" y="1233488"/>
            <a:ext cx="4455891" cy="4572000"/>
          </a:xfrm>
          <a:prstGeom prst="roundRect">
            <a:avLst>
              <a:gd name="adj" fmla="val 365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auto">
          <a:xfrm>
            <a:off x="98425" y="1233488"/>
            <a:ext cx="4638545" cy="4572000"/>
          </a:xfrm>
          <a:prstGeom prst="roundRect">
            <a:avLst>
              <a:gd name="adj" fmla="val 509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 useBgFill="1">
        <p:nvSpPr>
          <p:cNvPr id="89104" name="Text Box 16"/>
          <p:cNvSpPr txBox="1">
            <a:spLocks noChangeArrowheads="1"/>
          </p:cNvSpPr>
          <p:nvPr/>
        </p:nvSpPr>
        <p:spPr bwMode="auto">
          <a:xfrm>
            <a:off x="5505450" y="1096963"/>
            <a:ext cx="1970088" cy="24447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シミュレーション結果</a:t>
            </a:r>
          </a:p>
        </p:txBody>
      </p:sp>
      <p:sp useBgFill="1">
        <p:nvSpPr>
          <p:cNvPr id="89105" name="Text Box 17"/>
          <p:cNvSpPr txBox="1">
            <a:spLocks noChangeArrowheads="1"/>
          </p:cNvSpPr>
          <p:nvPr/>
        </p:nvSpPr>
        <p:spPr bwMode="auto">
          <a:xfrm>
            <a:off x="519113" y="1096963"/>
            <a:ext cx="960437" cy="24447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実測画像</a:t>
            </a:r>
          </a:p>
        </p:txBody>
      </p:sp>
      <p:pic>
        <p:nvPicPr>
          <p:cNvPr id="89107" name="Picture 19" descr="z35-femafm_simulation_image-2D-rainbow-min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856" y="3141663"/>
            <a:ext cx="2486025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2830825" y="2525713"/>
            <a:ext cx="1936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(c)</a:t>
            </a:r>
          </a:p>
        </p:txBody>
      </p:sp>
      <p:sp>
        <p:nvSpPr>
          <p:cNvPr id="89109" name="Text Box 21"/>
          <p:cNvSpPr txBox="1">
            <a:spLocks noChangeArrowheads="1"/>
          </p:cNvSpPr>
          <p:nvPr/>
        </p:nvSpPr>
        <p:spPr bwMode="auto">
          <a:xfrm>
            <a:off x="432113" y="1504950"/>
            <a:ext cx="2016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(a)</a:t>
            </a:r>
          </a:p>
        </p:txBody>
      </p:sp>
      <p:sp>
        <p:nvSpPr>
          <p:cNvPr id="89110" name="Text Box 22"/>
          <p:cNvSpPr txBox="1">
            <a:spLocks noChangeArrowheads="1"/>
          </p:cNvSpPr>
          <p:nvPr/>
        </p:nvSpPr>
        <p:spPr bwMode="auto">
          <a:xfrm>
            <a:off x="2830825" y="1484313"/>
            <a:ext cx="201613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(b)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14409</TotalTime>
  <Words>102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【FemAFM】DNAのAFM像シミュレーション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user</cp:lastModifiedBy>
  <cp:revision>1019</cp:revision>
  <dcterms:created xsi:type="dcterms:W3CDTF">2014-03-31T02:49:52Z</dcterms:created>
  <dcterms:modified xsi:type="dcterms:W3CDTF">2016-08-31T08:53:10Z</dcterms:modified>
</cp:coreProperties>
</file>