
<file path=[Content_Types].xml><?xml version="1.0" encoding="utf-8"?>
<Types xmlns="http://schemas.openxmlformats.org/package/2006/content-types">
  <Override PartName="/ppt/slideMasters/slideMaster3.xml" ContentType="application/vnd.openxmlformats-officedocument.presentationml.slideMaster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Override PartName="/ppt/theme/theme5.xml" ContentType="application/vnd.openxmlformats-officedocument.theme+xml"/>
  <Override PartName="/ppt/slideMasters/slideMaster1.xml" ContentType="application/vnd.openxmlformats-officedocument.presentationml.slideMaster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28.xml" ContentType="application/vnd.openxmlformats-officedocument.presentationml.slideLayout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10.xml" ContentType="application/vnd.openxmlformats-officedocument.presentationml.slideLayout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Masters/slideMaster2.xml" ContentType="application/vnd.openxmlformats-officedocument.presentationml.slideMaster+xml"/>
  <Override PartName="/ppt/slideLayouts/slideLayout7.xml" ContentType="application/vnd.openxmlformats-officedocument.presentationml.slideLayout+xml"/>
  <Override PartName="/ppt/slideLayouts/slideLayout29.xml" ContentType="application/vnd.openxmlformats-officedocument.presentationml.slideLayout+xml"/>
  <Override PartName="/ppt/theme/theme4.xml" ContentType="application/vnd.openxmlformats-officedocument.theme+xml"/>
  <Override PartName="/ppt/notesSlides/notesSlide1.xml" ContentType="application/vnd.openxmlformats-officedocument.presentationml.notesSlide+xml"/>
  <Default Extension="png" ContentType="image/png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slideLayouts/slideLayout27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49" r:id="rId2"/>
    <p:sldMasterId id="2147483650" r:id="rId3"/>
  </p:sldMasterIdLst>
  <p:notesMasterIdLst>
    <p:notesMasterId r:id="rId5"/>
  </p:notesMasterIdLst>
  <p:handoutMasterIdLst>
    <p:handoutMasterId r:id="rId6"/>
  </p:handoutMasterIdLst>
  <p:sldIdLst>
    <p:sldId id="828" r:id="rId4"/>
  </p:sldIdLst>
  <p:sldSz cx="9906000" cy="6858000" type="A4"/>
  <p:notesSz cx="7099300" cy="10223500"/>
  <p:defaultTextStyle>
    <a:defPPr>
      <a:defRPr lang="ja-JP"/>
    </a:defPPr>
    <a:lvl1pPr algn="l" rtl="0" eaLnBrk="0" fontAlgn="base" hangingPunct="0">
      <a:spcBef>
        <a:spcPct val="0"/>
      </a:spcBef>
      <a:spcAft>
        <a:spcPct val="0"/>
      </a:spcAft>
      <a:defRPr kumimoji="1" kern="1200">
        <a:solidFill>
          <a:srgbClr val="FFFFFF"/>
        </a:solidFill>
        <a:latin typeface="Calibri" panose="020F0502020204030204" pitchFamily="34" charset="0"/>
        <a:ea typeface="ＭＳ Ｐゴシック" panose="020B0600070205080204" pitchFamily="50" charset="-128"/>
        <a:cs typeface="+mn-cs"/>
      </a:defRPr>
    </a:lvl1pPr>
    <a:lvl2pPr marL="341313" indent="115888" algn="l" rtl="0" eaLnBrk="0" fontAlgn="base" hangingPunct="0">
      <a:spcBef>
        <a:spcPct val="0"/>
      </a:spcBef>
      <a:spcAft>
        <a:spcPct val="0"/>
      </a:spcAft>
      <a:defRPr kumimoji="1" kern="1200">
        <a:solidFill>
          <a:srgbClr val="FFFFFF"/>
        </a:solidFill>
        <a:latin typeface="Calibri" panose="020F0502020204030204" pitchFamily="34" charset="0"/>
        <a:ea typeface="ＭＳ Ｐゴシック" panose="020B0600070205080204" pitchFamily="50" charset="-128"/>
        <a:cs typeface="+mn-cs"/>
      </a:defRPr>
    </a:lvl2pPr>
    <a:lvl3pPr marL="682625" indent="231775" algn="l" rtl="0" eaLnBrk="0" fontAlgn="base" hangingPunct="0">
      <a:spcBef>
        <a:spcPct val="0"/>
      </a:spcBef>
      <a:spcAft>
        <a:spcPct val="0"/>
      </a:spcAft>
      <a:defRPr kumimoji="1" kern="1200">
        <a:solidFill>
          <a:srgbClr val="FFFFFF"/>
        </a:solidFill>
        <a:latin typeface="Calibri" panose="020F0502020204030204" pitchFamily="34" charset="0"/>
        <a:ea typeface="ＭＳ Ｐゴシック" panose="020B0600070205080204" pitchFamily="50" charset="-128"/>
        <a:cs typeface="+mn-cs"/>
      </a:defRPr>
    </a:lvl3pPr>
    <a:lvl4pPr marL="1025525" indent="346075" algn="l" rtl="0" eaLnBrk="0" fontAlgn="base" hangingPunct="0">
      <a:spcBef>
        <a:spcPct val="0"/>
      </a:spcBef>
      <a:spcAft>
        <a:spcPct val="0"/>
      </a:spcAft>
      <a:defRPr kumimoji="1" kern="1200">
        <a:solidFill>
          <a:srgbClr val="FFFFFF"/>
        </a:solidFill>
        <a:latin typeface="Calibri" panose="020F0502020204030204" pitchFamily="34" charset="0"/>
        <a:ea typeface="ＭＳ Ｐゴシック" panose="020B0600070205080204" pitchFamily="50" charset="-128"/>
        <a:cs typeface="+mn-cs"/>
      </a:defRPr>
    </a:lvl4pPr>
    <a:lvl5pPr marL="1366838" indent="461963" algn="l" rtl="0" eaLnBrk="0" fontAlgn="base" hangingPunct="0">
      <a:spcBef>
        <a:spcPct val="0"/>
      </a:spcBef>
      <a:spcAft>
        <a:spcPct val="0"/>
      </a:spcAft>
      <a:defRPr kumimoji="1" kern="1200">
        <a:solidFill>
          <a:srgbClr val="FFFFFF"/>
        </a:solidFill>
        <a:latin typeface="Calibri" panose="020F0502020204030204" pitchFamily="34" charset="0"/>
        <a:ea typeface="ＭＳ Ｐゴシック" panose="020B0600070205080204" pitchFamily="50" charset="-128"/>
        <a:cs typeface="+mn-cs"/>
      </a:defRPr>
    </a:lvl5pPr>
    <a:lvl6pPr marL="2286000" algn="l" defTabSz="914400" rtl="0" eaLnBrk="1" latinLnBrk="0" hangingPunct="1">
      <a:defRPr kumimoji="1" kern="1200">
        <a:solidFill>
          <a:srgbClr val="FFFFFF"/>
        </a:solidFill>
        <a:latin typeface="Calibri" panose="020F0502020204030204" pitchFamily="34" charset="0"/>
        <a:ea typeface="ＭＳ Ｐゴシック" panose="020B0600070205080204" pitchFamily="50" charset="-128"/>
        <a:cs typeface="+mn-cs"/>
      </a:defRPr>
    </a:lvl6pPr>
    <a:lvl7pPr marL="2743200" algn="l" defTabSz="914400" rtl="0" eaLnBrk="1" latinLnBrk="0" hangingPunct="1">
      <a:defRPr kumimoji="1" kern="1200">
        <a:solidFill>
          <a:srgbClr val="FFFFFF"/>
        </a:solidFill>
        <a:latin typeface="Calibri" panose="020F0502020204030204" pitchFamily="34" charset="0"/>
        <a:ea typeface="ＭＳ Ｐゴシック" panose="020B0600070205080204" pitchFamily="50" charset="-128"/>
        <a:cs typeface="+mn-cs"/>
      </a:defRPr>
    </a:lvl7pPr>
    <a:lvl8pPr marL="3200400" algn="l" defTabSz="914400" rtl="0" eaLnBrk="1" latinLnBrk="0" hangingPunct="1">
      <a:defRPr kumimoji="1" kern="1200">
        <a:solidFill>
          <a:srgbClr val="FFFFFF"/>
        </a:solidFill>
        <a:latin typeface="Calibri" panose="020F0502020204030204" pitchFamily="34" charset="0"/>
        <a:ea typeface="ＭＳ Ｐゴシック" panose="020B0600070205080204" pitchFamily="50" charset="-128"/>
        <a:cs typeface="+mn-cs"/>
      </a:defRPr>
    </a:lvl8pPr>
    <a:lvl9pPr marL="3657600" algn="l" defTabSz="914400" rtl="0" eaLnBrk="1" latinLnBrk="0" hangingPunct="1">
      <a:defRPr kumimoji="1" kern="1200">
        <a:solidFill>
          <a:srgbClr val="FFFFFF"/>
        </a:solidFill>
        <a:latin typeface="Calibri" panose="020F0502020204030204" pitchFamily="34" charset="0"/>
        <a:ea typeface="ＭＳ Ｐゴシック" panose="020B0600070205080204" pitchFamily="50" charset="-128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312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="" xmlns:p14="http://schemas.microsoft.com/office/powerpoint/2010/main">
          <a:srgbClr val="FF0000"/>
        </p14:laserClr>
      </p:ext>
      <p:ext uri="{2FDB2607-1784-4EEB-B798-7EB5836EED8A}">
        <p14:showMediaCtrls xmlns="" xmlns:p14="http://schemas.microsoft.com/office/powerpoint/2010/main" val="1"/>
      </p:ext>
    </p:extLst>
  </p:showPr>
  <p:clrMru>
    <a:srgbClr val="FF0000"/>
    <a:srgbClr val="FF6699"/>
    <a:srgbClr val="008000"/>
    <a:srgbClr val="66CCFF"/>
    <a:srgbClr val="663300"/>
    <a:srgbClr val="33CC33"/>
    <a:srgbClr val="CCFFFF"/>
    <a:srgbClr val="EAF4D6"/>
  </p:clrMru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間スタイル 2 - アクセント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中間スタイル 2 - アクセント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1372" autoAdjust="0"/>
    <p:restoredTop sz="86471" autoAdjust="0"/>
  </p:normalViewPr>
  <p:slideViewPr>
    <p:cSldViewPr>
      <p:cViewPr varScale="1">
        <p:scale>
          <a:sx n="82" d="100"/>
          <a:sy n="82" d="100"/>
        </p:scale>
        <p:origin x="-1242" y="-96"/>
      </p:cViewPr>
      <p:guideLst>
        <p:guide orient="horz" pos="2160"/>
        <p:guide pos="3120"/>
      </p:guideLst>
    </p:cSldViewPr>
  </p:slideViewPr>
  <p:outlineViewPr>
    <p:cViewPr>
      <p:scale>
        <a:sx n="33" d="100"/>
        <a:sy n="33" d="100"/>
      </p:scale>
      <p:origin x="0" y="-54306"/>
    </p:cViewPr>
    <p:sldLst>
      <p:sld r:id="rId1" collapse="1"/>
    </p:sldLst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50" d="100"/>
        <a:sy n="50" d="100"/>
      </p:scale>
      <p:origin x="0" y="0"/>
    </p:cViewPr>
  </p:sorterViewPr>
  <p:gridSpacing cx="73737788" cy="7373778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Master" Target="slideMasters/slideMaster3.xml"/><Relationship Id="rId7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handoutMaster" Target="handoutMasters/handoutMaster1.xml"/><Relationship Id="rId5" Type="http://schemas.openxmlformats.org/officeDocument/2006/relationships/notesMaster" Target="notesMasters/notesMaster1.xml"/><Relationship Id="rId10" Type="http://schemas.openxmlformats.org/officeDocument/2006/relationships/tableStyles" Target="tableStyles.xml"/><Relationship Id="rId4" Type="http://schemas.openxmlformats.org/officeDocument/2006/relationships/slide" Target="slides/slide1.xml"/><Relationship Id="rId9" Type="http://schemas.openxmlformats.org/officeDocument/2006/relationships/theme" Target="theme/theme1.xml"/></Relationships>
</file>

<file path=ppt/_rels/viewProps.xml.rels><?xml version="1.0" encoding="UTF-8" standalone="yes"?>
<Relationships xmlns="http://schemas.openxmlformats.org/package/2006/relationships"><Relationship Id="rId1" Type="http://schemas.openxmlformats.org/officeDocument/2006/relationships/slide" Target="slides/slid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68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76575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 eaLnBrk="0" hangingPunct="0"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327683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4021138" y="0"/>
            <a:ext cx="3076575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0" hangingPunct="0"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67C87FE1-64A7-43F1-8B05-74C643405BF2}" type="datetimeFigureOut">
              <a:rPr lang="ja-JP" altLang="en-US"/>
              <a:pPr>
                <a:defRPr/>
              </a:pPr>
              <a:t>2016/10/7</a:t>
            </a:fld>
            <a:endParaRPr lang="en-US" altLang="ja-JP"/>
          </a:p>
        </p:txBody>
      </p:sp>
      <p:sp>
        <p:nvSpPr>
          <p:cNvPr id="327684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710738"/>
            <a:ext cx="3076575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 eaLnBrk="0" hangingPunct="0"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327685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4021138" y="9710738"/>
            <a:ext cx="3076575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0" hangingPunct="0"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BD7DA282-6B67-46C6-A9FB-361BF0D1E319}" type="slidenum">
              <a:rPr lang="ja-JP" altLang="en-US"/>
              <a:pPr>
                <a:defRPr/>
              </a:pPr>
              <a:t>&lt;#&gt;</a:t>
            </a:fld>
            <a:endParaRPr lang="en-US" altLang="ja-JP"/>
          </a:p>
        </p:txBody>
      </p:sp>
    </p:spTree>
    <p:extLst>
      <p:ext uri="{BB962C8B-B14F-4D97-AF65-F5344CB8AC3E}">
        <p14:creationId xmlns="" xmlns:p14="http://schemas.microsoft.com/office/powerpoint/2010/main" val="200417747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74988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8984" tIns="49493" rIns="98984" bIns="49493" numCol="1" anchor="t" anchorCtr="0" compatLnSpc="1">
            <a:prstTxWarp prst="textNoShape">
              <a:avLst/>
            </a:prstTxWarp>
          </a:bodyPr>
          <a:lstStyle>
            <a:lvl1pPr algn="l" defTabSz="987425" eaLnBrk="1" hangingPunct="1">
              <a:defRPr sz="1300" b="0">
                <a:solidFill>
                  <a:schemeClr val="tx1"/>
                </a:solidFill>
                <a:latin typeface="Arial" pitchFamily="34" charset="0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2560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8" y="0"/>
            <a:ext cx="3076575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8984" tIns="49493" rIns="98984" bIns="49493" numCol="1" anchor="t" anchorCtr="0" compatLnSpc="1">
            <a:prstTxWarp prst="textNoShape">
              <a:avLst/>
            </a:prstTxWarp>
          </a:bodyPr>
          <a:lstStyle>
            <a:lvl1pPr algn="r" defTabSz="987425" eaLnBrk="1" hangingPunct="1">
              <a:defRPr sz="1300" b="0">
                <a:solidFill>
                  <a:schemeClr val="tx1"/>
                </a:solidFill>
                <a:latin typeface="Arial" pitchFamily="34" charset="0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124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781050" y="768350"/>
            <a:ext cx="5534025" cy="3830638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="" xmlns:a14="http://schemas.microsoft.com/office/drawing/2010/main" val="1"/>
            </a:ext>
          </a:extLst>
        </p:spPr>
      </p:sp>
      <p:sp>
        <p:nvSpPr>
          <p:cNvPr id="2560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11200" y="4856163"/>
            <a:ext cx="5676900" cy="4598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8984" tIns="49493" rIns="98984" bIns="49493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 noProof="0" smtClean="0"/>
              <a:t>マスタ テキストの書式設定</a:t>
            </a:r>
          </a:p>
          <a:p>
            <a:pPr lvl="1"/>
            <a:r>
              <a:rPr lang="ja-JP" altLang="en-US" noProof="0" smtClean="0"/>
              <a:t>第 </a:t>
            </a:r>
            <a:r>
              <a:rPr lang="en-US" altLang="ja-JP" noProof="0" smtClean="0"/>
              <a:t>2 </a:t>
            </a:r>
            <a:r>
              <a:rPr lang="ja-JP" altLang="en-US" noProof="0" smtClean="0"/>
              <a:t>レベル</a:t>
            </a:r>
          </a:p>
          <a:p>
            <a:pPr lvl="2"/>
            <a:r>
              <a:rPr lang="ja-JP" altLang="en-US" noProof="0" smtClean="0"/>
              <a:t>第 </a:t>
            </a:r>
            <a:r>
              <a:rPr lang="en-US" altLang="ja-JP" noProof="0" smtClean="0"/>
              <a:t>3 </a:t>
            </a:r>
            <a:r>
              <a:rPr lang="ja-JP" altLang="en-US" noProof="0" smtClean="0"/>
              <a:t>レベル</a:t>
            </a:r>
          </a:p>
          <a:p>
            <a:pPr lvl="3"/>
            <a:r>
              <a:rPr lang="ja-JP" altLang="en-US" noProof="0" smtClean="0"/>
              <a:t>第 </a:t>
            </a:r>
            <a:r>
              <a:rPr lang="en-US" altLang="ja-JP" noProof="0" smtClean="0"/>
              <a:t>4 </a:t>
            </a:r>
            <a:r>
              <a:rPr lang="ja-JP" altLang="en-US" noProof="0" smtClean="0"/>
              <a:t>レベル</a:t>
            </a:r>
          </a:p>
          <a:p>
            <a:pPr lvl="4"/>
            <a:r>
              <a:rPr lang="ja-JP" altLang="en-US" noProof="0" smtClean="0"/>
              <a:t>第 </a:t>
            </a:r>
            <a:r>
              <a:rPr lang="en-US" altLang="ja-JP" noProof="0" smtClean="0"/>
              <a:t>5 </a:t>
            </a:r>
            <a:r>
              <a:rPr lang="ja-JP" altLang="en-US" noProof="0" smtClean="0"/>
              <a:t>レベル</a:t>
            </a:r>
          </a:p>
        </p:txBody>
      </p:sp>
      <p:sp>
        <p:nvSpPr>
          <p:cNvPr id="2560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710738"/>
            <a:ext cx="3074988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8984" tIns="49493" rIns="98984" bIns="49493" numCol="1" anchor="b" anchorCtr="0" compatLnSpc="1">
            <a:prstTxWarp prst="textNoShape">
              <a:avLst/>
            </a:prstTxWarp>
          </a:bodyPr>
          <a:lstStyle>
            <a:lvl1pPr algn="l" defTabSz="987425" eaLnBrk="1" hangingPunct="1">
              <a:defRPr sz="1300" b="0">
                <a:solidFill>
                  <a:schemeClr val="tx1"/>
                </a:solidFill>
                <a:latin typeface="Arial" pitchFamily="34" charset="0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2560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8" y="9710738"/>
            <a:ext cx="3076575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8984" tIns="49493" rIns="98984" bIns="49493" numCol="1" anchor="b" anchorCtr="0" compatLnSpc="1">
            <a:prstTxWarp prst="textNoShape">
              <a:avLst/>
            </a:prstTxWarp>
          </a:bodyPr>
          <a:lstStyle>
            <a:lvl1pPr algn="r" defTabSz="987425" eaLnBrk="1" hangingPunct="1">
              <a:defRPr sz="1300">
                <a:solidFill>
                  <a:schemeClr val="tx1"/>
                </a:solidFill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D12A2294-EB08-47FD-A434-49C06D54B1E1}" type="slidenum">
              <a:rPr lang="en-US" altLang="ja-JP"/>
              <a:pPr>
                <a:defRPr/>
              </a:pPr>
              <a:t>&lt;#&gt;</a:t>
            </a:fld>
            <a:endParaRPr lang="en-US" altLang="ja-JP"/>
          </a:p>
        </p:txBody>
      </p:sp>
    </p:spTree>
    <p:extLst>
      <p:ext uri="{BB962C8B-B14F-4D97-AF65-F5344CB8AC3E}">
        <p14:creationId xmlns="" xmlns:p14="http://schemas.microsoft.com/office/powerpoint/2010/main" val="588073761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kumimoji="1" sz="900" kern="1200">
        <a:solidFill>
          <a:schemeClr val="tx1"/>
        </a:solidFill>
        <a:latin typeface="Arial" pitchFamily="34" charset="0"/>
        <a:ea typeface="ＭＳ Ｐ明朝" pitchFamily="18" charset="-128"/>
        <a:cs typeface="+mn-cs"/>
      </a:defRPr>
    </a:lvl1pPr>
    <a:lvl2pPr marL="341313" algn="l" rtl="0" eaLnBrk="0" fontAlgn="base" hangingPunct="0">
      <a:spcBef>
        <a:spcPct val="30000"/>
      </a:spcBef>
      <a:spcAft>
        <a:spcPct val="0"/>
      </a:spcAft>
      <a:defRPr kumimoji="1" sz="900" kern="1200">
        <a:solidFill>
          <a:schemeClr val="tx1"/>
        </a:solidFill>
        <a:latin typeface="Arial" pitchFamily="34" charset="0"/>
        <a:ea typeface="ＭＳ Ｐ明朝" pitchFamily="18" charset="-128"/>
        <a:cs typeface="+mn-cs"/>
      </a:defRPr>
    </a:lvl2pPr>
    <a:lvl3pPr marL="682625" algn="l" rtl="0" eaLnBrk="0" fontAlgn="base" hangingPunct="0">
      <a:spcBef>
        <a:spcPct val="30000"/>
      </a:spcBef>
      <a:spcAft>
        <a:spcPct val="0"/>
      </a:spcAft>
      <a:defRPr kumimoji="1" sz="900" kern="1200">
        <a:solidFill>
          <a:schemeClr val="tx1"/>
        </a:solidFill>
        <a:latin typeface="Arial" pitchFamily="34" charset="0"/>
        <a:ea typeface="ＭＳ Ｐ明朝" pitchFamily="18" charset="-128"/>
        <a:cs typeface="+mn-cs"/>
      </a:defRPr>
    </a:lvl3pPr>
    <a:lvl4pPr marL="1025525" algn="l" rtl="0" eaLnBrk="0" fontAlgn="base" hangingPunct="0">
      <a:spcBef>
        <a:spcPct val="30000"/>
      </a:spcBef>
      <a:spcAft>
        <a:spcPct val="0"/>
      </a:spcAft>
      <a:defRPr kumimoji="1" sz="900" kern="1200">
        <a:solidFill>
          <a:schemeClr val="tx1"/>
        </a:solidFill>
        <a:latin typeface="Arial" pitchFamily="34" charset="0"/>
        <a:ea typeface="ＭＳ Ｐ明朝" pitchFamily="18" charset="-128"/>
        <a:cs typeface="+mn-cs"/>
      </a:defRPr>
    </a:lvl4pPr>
    <a:lvl5pPr marL="1366838" algn="l" rtl="0" eaLnBrk="0" fontAlgn="base" hangingPunct="0">
      <a:spcBef>
        <a:spcPct val="30000"/>
      </a:spcBef>
      <a:spcAft>
        <a:spcPct val="0"/>
      </a:spcAft>
      <a:defRPr kumimoji="1" sz="900" kern="1200">
        <a:solidFill>
          <a:schemeClr val="tx1"/>
        </a:solidFill>
        <a:latin typeface="Arial" pitchFamily="34" charset="0"/>
        <a:ea typeface="ＭＳ Ｐ明朝" pitchFamily="18" charset="-128"/>
        <a:cs typeface="+mn-cs"/>
      </a:defRPr>
    </a:lvl5pPr>
    <a:lvl6pPr marL="1710385" algn="l" defTabSz="684154" rtl="0" eaLnBrk="1" latinLnBrk="0" hangingPunct="1">
      <a:defRPr kumimoji="1" sz="900" kern="1200">
        <a:solidFill>
          <a:schemeClr val="tx1"/>
        </a:solidFill>
        <a:latin typeface="+mn-lt"/>
        <a:ea typeface="+mn-ea"/>
        <a:cs typeface="+mn-cs"/>
      </a:defRPr>
    </a:lvl6pPr>
    <a:lvl7pPr marL="2052462" algn="l" defTabSz="684154" rtl="0" eaLnBrk="1" latinLnBrk="0" hangingPunct="1">
      <a:defRPr kumimoji="1" sz="900" kern="1200">
        <a:solidFill>
          <a:schemeClr val="tx1"/>
        </a:solidFill>
        <a:latin typeface="+mn-lt"/>
        <a:ea typeface="+mn-ea"/>
        <a:cs typeface="+mn-cs"/>
      </a:defRPr>
    </a:lvl7pPr>
    <a:lvl8pPr marL="2394539" algn="l" defTabSz="684154" rtl="0" eaLnBrk="1" latinLnBrk="0" hangingPunct="1">
      <a:defRPr kumimoji="1" sz="900" kern="1200">
        <a:solidFill>
          <a:schemeClr val="tx1"/>
        </a:solidFill>
        <a:latin typeface="+mn-lt"/>
        <a:ea typeface="+mn-ea"/>
        <a:cs typeface="+mn-cs"/>
      </a:defRPr>
    </a:lvl8pPr>
    <a:lvl9pPr marL="2736616" algn="l" defTabSz="684154" rtl="0" eaLnBrk="1" latinLnBrk="0" hangingPunct="1">
      <a:defRPr kumimoji="1" sz="9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en-US" altLang="ja-JP" sz="900" b="0" i="0" u="none" strike="noStrike" kern="1200" dirty="0" smtClean="0">
                <a:solidFill>
                  <a:schemeClr val="tx1"/>
                </a:solidFill>
                <a:effectLst/>
                <a:latin typeface="Arial" pitchFamily="34" charset="0"/>
                <a:ea typeface="ＭＳ Ｐ明朝" pitchFamily="18" charset="-128"/>
                <a:cs typeface="+mn-cs"/>
              </a:rPr>
              <a:t>MD_ForceCurve_Inorganic_002</a:t>
            </a:r>
            <a:r>
              <a:rPr lang="en-US" altLang="ja-JP" dirty="0" smtClean="0"/>
              <a:t> </a:t>
            </a:r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D12A2294-EB08-47FD-A434-49C06D54B1E1}" type="slidenum">
              <a:rPr lang="en-US" altLang="ja-JP" smtClean="0"/>
              <a:pPr>
                <a:defRPr/>
              </a:pPr>
              <a:t>1</a:t>
            </a:fld>
            <a:endParaRPr lang="en-US" altLang="ja-JP"/>
          </a:p>
        </p:txBody>
      </p:sp>
    </p:spTree>
    <p:extLst>
      <p:ext uri="{BB962C8B-B14F-4D97-AF65-F5344CB8AC3E}">
        <p14:creationId xmlns="" xmlns:p14="http://schemas.microsoft.com/office/powerpoint/2010/main" val="461104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743196" y="2130652"/>
            <a:ext cx="8419609" cy="1469571"/>
          </a:xfrm>
        </p:spPr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486392" y="3885974"/>
            <a:ext cx="6933217" cy="1753054"/>
          </a:xfrm>
        </p:spPr>
        <p:txBody>
          <a:bodyPr/>
          <a:lstStyle>
            <a:lvl1pPr marL="0" indent="0" algn="ctr">
              <a:buNone/>
              <a:defRPr/>
            </a:lvl1pPr>
            <a:lvl2pPr marL="342077" indent="0" algn="ctr">
              <a:buNone/>
              <a:defRPr/>
            </a:lvl2pPr>
            <a:lvl3pPr marL="684154" indent="0" algn="ctr">
              <a:buNone/>
              <a:defRPr/>
            </a:lvl3pPr>
            <a:lvl4pPr marL="1026231" indent="0" algn="ctr">
              <a:buNone/>
              <a:defRPr/>
            </a:lvl4pPr>
            <a:lvl5pPr marL="1368308" indent="0" algn="ctr">
              <a:buNone/>
              <a:defRPr/>
            </a:lvl5pPr>
            <a:lvl6pPr marL="1710385" indent="0" algn="ctr">
              <a:buNone/>
              <a:defRPr/>
            </a:lvl6pPr>
            <a:lvl7pPr marL="2052462" indent="0" algn="ctr">
              <a:buNone/>
              <a:defRPr/>
            </a:lvl7pPr>
            <a:lvl8pPr marL="2394539" indent="0" algn="ctr">
              <a:buNone/>
              <a:defRPr/>
            </a:lvl8pPr>
            <a:lvl9pPr marL="2736616" indent="0" algn="ctr">
              <a:buNone/>
              <a:defRPr/>
            </a:lvl9pPr>
          </a:lstStyle>
          <a:p>
            <a:r>
              <a:rPr lang="ja-JP" altLang="en-US" smtClean="0"/>
              <a:t>マスター サブタイトルの書式設定</a:t>
            </a:r>
            <a:endParaRPr lang="ja-JP" altLang="en-US"/>
          </a:p>
        </p:txBody>
      </p:sp>
      <p:sp>
        <p:nvSpPr>
          <p:cNvPr id="4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31EC2E9-ED98-4AAA-A14D-F999593847FA}" type="datetime1">
              <a:rPr lang="ja-JP" altLang="en-US"/>
              <a:pPr>
                <a:defRPr/>
              </a:pPr>
              <a:t>2016/10/7</a:t>
            </a:fld>
            <a:endParaRPr lang="en-US" altLang="ja-JP"/>
          </a:p>
        </p:txBody>
      </p:sp>
      <p:sp>
        <p:nvSpPr>
          <p:cNvPr id="5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4BD1D23-BD98-415A-A9A4-A44C26FE890A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/23</a:t>
            </a:r>
          </a:p>
        </p:txBody>
      </p:sp>
    </p:spTree>
    <p:extLst>
      <p:ext uri="{BB962C8B-B14F-4D97-AF65-F5344CB8AC3E}">
        <p14:creationId xmlns="" xmlns:p14="http://schemas.microsoft.com/office/powerpoint/2010/main" val="139125382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812B461-08AD-4D39-A8FA-1853C32E4C6B}" type="datetime1">
              <a:rPr lang="ja-JP" altLang="en-US"/>
              <a:pPr>
                <a:defRPr/>
              </a:pPr>
              <a:t>2016/10/7</a:t>
            </a:fld>
            <a:endParaRPr lang="en-US" altLang="ja-JP"/>
          </a:p>
        </p:txBody>
      </p:sp>
      <p:sp>
        <p:nvSpPr>
          <p:cNvPr id="5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19807F5-E55A-48EB-BB8E-3BEBF844BF33}" type="slidenum">
              <a:rPr lang="en-US" altLang="ja-JP"/>
              <a:pPr>
                <a:defRPr/>
              </a:pPr>
              <a:t>&lt;#&gt;</a:t>
            </a:fld>
            <a:endParaRPr lang="en-US" altLang="ja-JP" dirty="0"/>
          </a:p>
        </p:txBody>
      </p:sp>
    </p:spTree>
    <p:extLst>
      <p:ext uri="{BB962C8B-B14F-4D97-AF65-F5344CB8AC3E}">
        <p14:creationId xmlns="" xmlns:p14="http://schemas.microsoft.com/office/powerpoint/2010/main" val="166410749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782506" y="4406447"/>
            <a:ext cx="8419609" cy="1362982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782506" y="2906259"/>
            <a:ext cx="8419609" cy="1500187"/>
          </a:xfrm>
        </p:spPr>
        <p:txBody>
          <a:bodyPr anchor="b"/>
          <a:lstStyle>
            <a:lvl1pPr marL="0" indent="0">
              <a:buNone/>
              <a:defRPr sz="1500"/>
            </a:lvl1pPr>
            <a:lvl2pPr marL="342077" indent="0">
              <a:buNone/>
              <a:defRPr sz="1300"/>
            </a:lvl2pPr>
            <a:lvl3pPr marL="684154" indent="0">
              <a:buNone/>
              <a:defRPr sz="1200"/>
            </a:lvl3pPr>
            <a:lvl4pPr marL="1026231" indent="0">
              <a:buNone/>
              <a:defRPr sz="1000"/>
            </a:lvl4pPr>
            <a:lvl5pPr marL="1368308" indent="0">
              <a:buNone/>
              <a:defRPr sz="1000"/>
            </a:lvl5pPr>
            <a:lvl6pPr marL="1710385" indent="0">
              <a:buNone/>
              <a:defRPr sz="1000"/>
            </a:lvl6pPr>
            <a:lvl7pPr marL="2052462" indent="0">
              <a:buNone/>
              <a:defRPr sz="1000"/>
            </a:lvl7pPr>
            <a:lvl8pPr marL="2394539" indent="0">
              <a:buNone/>
              <a:defRPr sz="1000"/>
            </a:lvl8pPr>
            <a:lvl9pPr marL="2736616" indent="0">
              <a:buNone/>
              <a:defRPr sz="10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4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41E0542-0053-4B43-8837-BAE0EAF55B4B}" type="datetime1">
              <a:rPr lang="ja-JP" altLang="en-US"/>
              <a:pPr>
                <a:defRPr/>
              </a:pPr>
              <a:t>2016/10/7</a:t>
            </a:fld>
            <a:endParaRPr lang="en-US" altLang="ja-JP"/>
          </a:p>
        </p:txBody>
      </p:sp>
      <p:sp>
        <p:nvSpPr>
          <p:cNvPr id="5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686CA4A-6E5B-4BC7-B949-3A3ED981AFA0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/23</a:t>
            </a:r>
          </a:p>
        </p:txBody>
      </p:sp>
    </p:spTree>
    <p:extLst>
      <p:ext uri="{BB962C8B-B14F-4D97-AF65-F5344CB8AC3E}">
        <p14:creationId xmlns="" xmlns:p14="http://schemas.microsoft.com/office/powerpoint/2010/main" val="336602922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495055" y="1599974"/>
            <a:ext cx="4398981" cy="452664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00"/>
            </a:lvl4pPr>
            <a:lvl5pPr>
              <a:defRPr sz="1300"/>
            </a:lvl5pPr>
            <a:lvl6pPr>
              <a:defRPr sz="1300"/>
            </a:lvl6pPr>
            <a:lvl7pPr>
              <a:defRPr sz="1300"/>
            </a:lvl7pPr>
            <a:lvl8pPr>
              <a:defRPr sz="1300"/>
            </a:lvl8pPr>
            <a:lvl9pPr>
              <a:defRPr sz="13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5011964" y="1599974"/>
            <a:ext cx="4398982" cy="452664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00"/>
            </a:lvl4pPr>
            <a:lvl5pPr>
              <a:defRPr sz="1300"/>
            </a:lvl5pPr>
            <a:lvl6pPr>
              <a:defRPr sz="1300"/>
            </a:lvl6pPr>
            <a:lvl7pPr>
              <a:defRPr sz="1300"/>
            </a:lvl7pPr>
            <a:lvl8pPr>
              <a:defRPr sz="1300"/>
            </a:lvl8pPr>
            <a:lvl9pPr>
              <a:defRPr sz="13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5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92D2030-2819-4C22-B967-F3C7FD09AC3E}" type="datetime1">
              <a:rPr lang="ja-JP" altLang="en-US"/>
              <a:pPr>
                <a:defRPr/>
              </a:pPr>
              <a:t>2016/10/7</a:t>
            </a:fld>
            <a:endParaRPr lang="en-US" altLang="ja-JP"/>
          </a:p>
        </p:txBody>
      </p:sp>
      <p:sp>
        <p:nvSpPr>
          <p:cNvPr id="6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6A14746-89B1-4CA5-86DD-74E7051B4CD8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/23</a:t>
            </a:r>
          </a:p>
        </p:txBody>
      </p:sp>
    </p:spTree>
    <p:extLst>
      <p:ext uri="{BB962C8B-B14F-4D97-AF65-F5344CB8AC3E}">
        <p14:creationId xmlns="" xmlns:p14="http://schemas.microsoft.com/office/powerpoint/2010/main" val="143502064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495055" y="1535339"/>
            <a:ext cx="4376869" cy="639536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077" indent="0">
              <a:buNone/>
              <a:defRPr sz="1500" b="1"/>
            </a:lvl2pPr>
            <a:lvl3pPr marL="684154" indent="0">
              <a:buNone/>
              <a:defRPr sz="1300" b="1"/>
            </a:lvl3pPr>
            <a:lvl4pPr marL="1026231" indent="0">
              <a:buNone/>
              <a:defRPr sz="1200" b="1"/>
            </a:lvl4pPr>
            <a:lvl5pPr marL="1368308" indent="0">
              <a:buNone/>
              <a:defRPr sz="1200" b="1"/>
            </a:lvl5pPr>
            <a:lvl6pPr marL="1710385" indent="0">
              <a:buNone/>
              <a:defRPr sz="1200" b="1"/>
            </a:lvl6pPr>
            <a:lvl7pPr marL="2052462" indent="0">
              <a:buNone/>
              <a:defRPr sz="1200" b="1"/>
            </a:lvl7pPr>
            <a:lvl8pPr marL="2394539" indent="0">
              <a:buNone/>
              <a:defRPr sz="1200" b="1"/>
            </a:lvl8pPr>
            <a:lvl9pPr marL="2736616" indent="0">
              <a:buNone/>
              <a:defRPr sz="1200" b="1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495055" y="2174875"/>
            <a:ext cx="4376869" cy="3951741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5031619" y="1535339"/>
            <a:ext cx="4379327" cy="639536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077" indent="0">
              <a:buNone/>
              <a:defRPr sz="1500" b="1"/>
            </a:lvl2pPr>
            <a:lvl3pPr marL="684154" indent="0">
              <a:buNone/>
              <a:defRPr sz="1300" b="1"/>
            </a:lvl3pPr>
            <a:lvl4pPr marL="1026231" indent="0">
              <a:buNone/>
              <a:defRPr sz="1200" b="1"/>
            </a:lvl4pPr>
            <a:lvl5pPr marL="1368308" indent="0">
              <a:buNone/>
              <a:defRPr sz="1200" b="1"/>
            </a:lvl5pPr>
            <a:lvl6pPr marL="1710385" indent="0">
              <a:buNone/>
              <a:defRPr sz="1200" b="1"/>
            </a:lvl6pPr>
            <a:lvl7pPr marL="2052462" indent="0">
              <a:buNone/>
              <a:defRPr sz="1200" b="1"/>
            </a:lvl7pPr>
            <a:lvl8pPr marL="2394539" indent="0">
              <a:buNone/>
              <a:defRPr sz="1200" b="1"/>
            </a:lvl8pPr>
            <a:lvl9pPr marL="2736616" indent="0">
              <a:buNone/>
              <a:defRPr sz="1200" b="1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5031619" y="2174875"/>
            <a:ext cx="4379327" cy="3951741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7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D730DDC-F9AB-4081-A208-0D352056964A}" type="datetime1">
              <a:rPr lang="ja-JP" altLang="en-US"/>
              <a:pPr>
                <a:defRPr/>
              </a:pPr>
              <a:t>2016/10/7</a:t>
            </a:fld>
            <a:endParaRPr lang="en-US" altLang="ja-JP"/>
          </a:p>
        </p:txBody>
      </p:sp>
      <p:sp>
        <p:nvSpPr>
          <p:cNvPr id="8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9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FFFBAA5-7DB6-4EAB-8E71-DF990DD96C3E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/23</a:t>
            </a:r>
          </a:p>
        </p:txBody>
      </p:sp>
    </p:spTree>
    <p:extLst>
      <p:ext uri="{BB962C8B-B14F-4D97-AF65-F5344CB8AC3E}">
        <p14:creationId xmlns="" xmlns:p14="http://schemas.microsoft.com/office/powerpoint/2010/main" val="350833095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273050" y="388800"/>
            <a:ext cx="9632950" cy="549275"/>
          </a:xfrm>
        </p:spPr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563484E-2383-4B4E-918A-D1A0431F0165}" type="datetime1">
              <a:rPr lang="ja-JP" altLang="en-US"/>
              <a:pPr>
                <a:defRPr/>
              </a:pPr>
              <a:t>2016/10/7</a:t>
            </a:fld>
            <a:endParaRPr lang="en-US" altLang="ja-JP"/>
          </a:p>
        </p:txBody>
      </p:sp>
      <p:sp>
        <p:nvSpPr>
          <p:cNvPr id="4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AE2773E-3BF8-4423-9261-CE49E4F2696C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/23</a:t>
            </a:r>
          </a:p>
        </p:txBody>
      </p:sp>
    </p:spTree>
    <p:extLst>
      <p:ext uri="{BB962C8B-B14F-4D97-AF65-F5344CB8AC3E}">
        <p14:creationId xmlns="" xmlns:p14="http://schemas.microsoft.com/office/powerpoint/2010/main" val="294370290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344C478-F5E8-4461-8EE4-93FBE4EA93C8}" type="datetime1">
              <a:rPr lang="ja-JP" altLang="en-US"/>
              <a:pPr>
                <a:defRPr/>
              </a:pPr>
              <a:t>2016/10/7</a:t>
            </a:fld>
            <a:endParaRPr lang="en-US" altLang="ja-JP"/>
          </a:p>
        </p:txBody>
      </p:sp>
      <p:sp>
        <p:nvSpPr>
          <p:cNvPr id="3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4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4771F5F-0BA5-42A0-9500-0BB38E3AABB0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/23</a:t>
            </a:r>
          </a:p>
        </p:txBody>
      </p:sp>
    </p:spTree>
    <p:extLst>
      <p:ext uri="{BB962C8B-B14F-4D97-AF65-F5344CB8AC3E}">
        <p14:creationId xmlns="" xmlns:p14="http://schemas.microsoft.com/office/powerpoint/2010/main" val="200168008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95055" y="273278"/>
            <a:ext cx="3259005" cy="1162276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3873217" y="273278"/>
            <a:ext cx="5537729" cy="5853339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495055" y="1435554"/>
            <a:ext cx="3259005" cy="4691063"/>
          </a:xfrm>
        </p:spPr>
        <p:txBody>
          <a:bodyPr/>
          <a:lstStyle>
            <a:lvl1pPr marL="0" indent="0">
              <a:buNone/>
              <a:defRPr sz="1000"/>
            </a:lvl1pPr>
            <a:lvl2pPr marL="342077" indent="0">
              <a:buNone/>
              <a:defRPr sz="900"/>
            </a:lvl2pPr>
            <a:lvl3pPr marL="684154" indent="0">
              <a:buNone/>
              <a:defRPr sz="700"/>
            </a:lvl3pPr>
            <a:lvl4pPr marL="1026231" indent="0">
              <a:buNone/>
              <a:defRPr sz="700"/>
            </a:lvl4pPr>
            <a:lvl5pPr marL="1368308" indent="0">
              <a:buNone/>
              <a:defRPr sz="700"/>
            </a:lvl5pPr>
            <a:lvl6pPr marL="1710385" indent="0">
              <a:buNone/>
              <a:defRPr sz="700"/>
            </a:lvl6pPr>
            <a:lvl7pPr marL="2052462" indent="0">
              <a:buNone/>
              <a:defRPr sz="700"/>
            </a:lvl7pPr>
            <a:lvl8pPr marL="2394539" indent="0">
              <a:buNone/>
              <a:defRPr sz="700"/>
            </a:lvl8pPr>
            <a:lvl9pPr marL="2736616" indent="0">
              <a:buNone/>
              <a:defRPr sz="7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5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85BFB8F-6A19-46D6-ABDB-B592F66C6966}" type="datetime1">
              <a:rPr lang="ja-JP" altLang="en-US"/>
              <a:pPr>
                <a:defRPr/>
              </a:pPr>
              <a:t>2016/10/7</a:t>
            </a:fld>
            <a:endParaRPr lang="en-US" altLang="ja-JP"/>
          </a:p>
        </p:txBody>
      </p:sp>
      <p:sp>
        <p:nvSpPr>
          <p:cNvPr id="6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ECEE1B1-DFBE-4AE9-AEB3-20B1D39C9C3C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/23</a:t>
            </a:r>
          </a:p>
        </p:txBody>
      </p:sp>
    </p:spTree>
    <p:extLst>
      <p:ext uri="{BB962C8B-B14F-4D97-AF65-F5344CB8AC3E}">
        <p14:creationId xmlns="" xmlns:p14="http://schemas.microsoft.com/office/powerpoint/2010/main" val="55237902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1942137" y="4801054"/>
            <a:ext cx="5943109" cy="565831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1942137" y="612322"/>
            <a:ext cx="5943109" cy="4115027"/>
          </a:xfrm>
        </p:spPr>
        <p:txBody>
          <a:bodyPr lIns="91385" tIns="45694" rIns="91385" bIns="45694"/>
          <a:lstStyle>
            <a:lvl1pPr marL="0" indent="0">
              <a:buNone/>
              <a:defRPr sz="2400"/>
            </a:lvl1pPr>
            <a:lvl2pPr marL="342077" indent="0">
              <a:buNone/>
              <a:defRPr sz="2100"/>
            </a:lvl2pPr>
            <a:lvl3pPr marL="684154" indent="0">
              <a:buNone/>
              <a:defRPr sz="1800"/>
            </a:lvl3pPr>
            <a:lvl4pPr marL="1026231" indent="0">
              <a:buNone/>
              <a:defRPr sz="1500"/>
            </a:lvl4pPr>
            <a:lvl5pPr marL="1368308" indent="0">
              <a:buNone/>
              <a:defRPr sz="1500"/>
            </a:lvl5pPr>
            <a:lvl6pPr marL="1710385" indent="0">
              <a:buNone/>
              <a:defRPr sz="1500"/>
            </a:lvl6pPr>
            <a:lvl7pPr marL="2052462" indent="0">
              <a:buNone/>
              <a:defRPr sz="1500"/>
            </a:lvl7pPr>
            <a:lvl8pPr marL="2394539" indent="0">
              <a:buNone/>
              <a:defRPr sz="1500"/>
            </a:lvl8pPr>
            <a:lvl9pPr marL="2736616" indent="0">
              <a:buNone/>
              <a:defRPr sz="1500"/>
            </a:lvl9pPr>
          </a:lstStyle>
          <a:p>
            <a:pPr lvl="0"/>
            <a:endParaRPr lang="ja-JP" altLang="en-US" noProof="0" smtClean="0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1942137" y="5366885"/>
            <a:ext cx="5943109" cy="805089"/>
          </a:xfrm>
        </p:spPr>
        <p:txBody>
          <a:bodyPr/>
          <a:lstStyle>
            <a:lvl1pPr marL="0" indent="0">
              <a:buNone/>
              <a:defRPr sz="1000"/>
            </a:lvl1pPr>
            <a:lvl2pPr marL="342077" indent="0">
              <a:buNone/>
              <a:defRPr sz="900"/>
            </a:lvl2pPr>
            <a:lvl3pPr marL="684154" indent="0">
              <a:buNone/>
              <a:defRPr sz="700"/>
            </a:lvl3pPr>
            <a:lvl4pPr marL="1026231" indent="0">
              <a:buNone/>
              <a:defRPr sz="700"/>
            </a:lvl4pPr>
            <a:lvl5pPr marL="1368308" indent="0">
              <a:buNone/>
              <a:defRPr sz="700"/>
            </a:lvl5pPr>
            <a:lvl6pPr marL="1710385" indent="0">
              <a:buNone/>
              <a:defRPr sz="700"/>
            </a:lvl6pPr>
            <a:lvl7pPr marL="2052462" indent="0">
              <a:buNone/>
              <a:defRPr sz="700"/>
            </a:lvl7pPr>
            <a:lvl8pPr marL="2394539" indent="0">
              <a:buNone/>
              <a:defRPr sz="700"/>
            </a:lvl8pPr>
            <a:lvl9pPr marL="2736616" indent="0">
              <a:buNone/>
              <a:defRPr sz="7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5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CDE3705-C879-449D-8F3F-4B8511A0CA5F}" type="datetime1">
              <a:rPr lang="ja-JP" altLang="en-US"/>
              <a:pPr>
                <a:defRPr/>
              </a:pPr>
              <a:t>2016/10/7</a:t>
            </a:fld>
            <a:endParaRPr lang="en-US" altLang="ja-JP"/>
          </a:p>
        </p:txBody>
      </p:sp>
      <p:sp>
        <p:nvSpPr>
          <p:cNvPr id="6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9E21070-5FCB-4818-B23A-2C102552D368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/23</a:t>
            </a:r>
          </a:p>
        </p:txBody>
      </p:sp>
    </p:spTree>
    <p:extLst>
      <p:ext uri="{BB962C8B-B14F-4D97-AF65-F5344CB8AC3E}">
        <p14:creationId xmlns="" xmlns:p14="http://schemas.microsoft.com/office/powerpoint/2010/main" val="37482900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EDD1B66-7098-446A-BABE-FE6E57C0446F}" type="datetime1">
              <a:rPr lang="ja-JP" altLang="en-US"/>
              <a:pPr>
                <a:defRPr/>
              </a:pPr>
              <a:t>2016/10/7</a:t>
            </a:fld>
            <a:endParaRPr lang="en-US" altLang="ja-JP"/>
          </a:p>
        </p:txBody>
      </p:sp>
      <p:sp>
        <p:nvSpPr>
          <p:cNvPr id="5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49C9FA2-9EFB-4662-9CF0-9DB84F074846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/23</a:t>
            </a:r>
          </a:p>
        </p:txBody>
      </p:sp>
    </p:spTree>
    <p:extLst>
      <p:ext uri="{BB962C8B-B14F-4D97-AF65-F5344CB8AC3E}">
        <p14:creationId xmlns="" xmlns:p14="http://schemas.microsoft.com/office/powerpoint/2010/main" val="42858214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7182588" y="274411"/>
            <a:ext cx="2228359" cy="5852206"/>
          </a:xfrm>
        </p:spPr>
        <p:txBody>
          <a:bodyPr vert="eaVert"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495055" y="274411"/>
            <a:ext cx="6569604" cy="5852206"/>
          </a:xfrm>
        </p:spPr>
        <p:txBody>
          <a:bodyPr vert="eaVert"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C953B1B-7420-4F0E-A42B-7D2C93C66755}" type="datetime1">
              <a:rPr lang="ja-JP" altLang="en-US"/>
              <a:pPr>
                <a:defRPr/>
              </a:pPr>
              <a:t>2016/10/7</a:t>
            </a:fld>
            <a:endParaRPr lang="en-US" altLang="ja-JP"/>
          </a:p>
        </p:txBody>
      </p:sp>
      <p:sp>
        <p:nvSpPr>
          <p:cNvPr id="5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DF481DE-9493-4449-858B-F998ED539D36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/23</a:t>
            </a:r>
          </a:p>
        </p:txBody>
      </p:sp>
    </p:spTree>
    <p:extLst>
      <p:ext uri="{BB962C8B-B14F-4D97-AF65-F5344CB8AC3E}">
        <p14:creationId xmlns="" xmlns:p14="http://schemas.microsoft.com/office/powerpoint/2010/main" val="302410021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コンテンツ プレースホルダー 1"/>
          <p:cNvSpPr>
            <a:spLocks noGrp="1"/>
          </p:cNvSpPr>
          <p:nvPr>
            <p:ph/>
          </p:nvPr>
        </p:nvSpPr>
        <p:spPr>
          <a:xfrm>
            <a:off x="495300" y="274638"/>
            <a:ext cx="8915400" cy="5851525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3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BF012D8-3E37-4E2D-A090-F01A19466F0F}" type="datetime1">
              <a:rPr lang="ja-JP" altLang="en-US"/>
              <a:pPr>
                <a:defRPr/>
              </a:pPr>
              <a:t>2016/10/7</a:t>
            </a:fld>
            <a:endParaRPr lang="en-US" altLang="ja-JP"/>
          </a:p>
        </p:txBody>
      </p:sp>
      <p:sp>
        <p:nvSpPr>
          <p:cNvPr id="4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5188C13-D9AC-4350-BC08-4286F7A5263A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/23</a:t>
            </a:r>
          </a:p>
        </p:txBody>
      </p:sp>
    </p:spTree>
    <p:extLst>
      <p:ext uri="{BB962C8B-B14F-4D97-AF65-F5344CB8AC3E}">
        <p14:creationId xmlns="" xmlns:p14="http://schemas.microsoft.com/office/powerpoint/2010/main" val="255256909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タイトル、テキスト、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88950" y="0"/>
            <a:ext cx="9417050" cy="549275"/>
          </a:xfrm>
        </p:spPr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sz="half" idx="1"/>
          </p:nvPr>
        </p:nvSpPr>
        <p:spPr>
          <a:xfrm>
            <a:off x="495300" y="1600200"/>
            <a:ext cx="4381500" cy="4525963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5029200" y="1600200"/>
            <a:ext cx="4381500" cy="4525963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5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7B45735-D5E2-431D-99F5-ED24F348CE1F}" type="datetime1">
              <a:rPr lang="ja-JP" altLang="en-US"/>
              <a:pPr>
                <a:defRPr/>
              </a:pPr>
              <a:t>2016/10/7</a:t>
            </a:fld>
            <a:endParaRPr lang="en-US" altLang="ja-JP"/>
          </a:p>
        </p:txBody>
      </p:sp>
      <p:sp>
        <p:nvSpPr>
          <p:cNvPr id="6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DE2BCB6-3CE5-446F-9637-2A847AC25299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/23</a:t>
            </a:r>
          </a:p>
        </p:txBody>
      </p:sp>
    </p:spTree>
    <p:extLst>
      <p:ext uri="{BB962C8B-B14F-4D97-AF65-F5344CB8AC3E}">
        <p14:creationId xmlns="" xmlns:p14="http://schemas.microsoft.com/office/powerpoint/2010/main" val="2887595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742950" y="2130425"/>
            <a:ext cx="8420100" cy="1470025"/>
          </a:xfrm>
        </p:spPr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ja-JP" altLang="en-US" smtClean="0"/>
              <a:t>マスター サブタイトルの書式設定</a:t>
            </a:r>
            <a:endParaRPr lang="ja-JP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6B6F945-8606-4152-860C-FCAE95AA80AC}" type="datetime1">
              <a:rPr lang="ja-JP" altLang="en-US"/>
              <a:pPr>
                <a:defRPr/>
              </a:pPr>
              <a:t>2016/10/7</a:t>
            </a:fld>
            <a:endParaRPr lang="en-US" altLang="ja-JP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39BE0D6-3D55-4866-8082-D3C9C61A32E8}" type="slidenum">
              <a:rPr lang="ja-JP" altLang="en-US"/>
              <a:pPr>
                <a:defRPr/>
              </a:pPr>
              <a:t>&lt;#&gt;</a:t>
            </a:fld>
            <a:endParaRPr lang="en-US" altLang="ja-JP"/>
          </a:p>
        </p:txBody>
      </p:sp>
    </p:spTree>
    <p:extLst>
      <p:ext uri="{BB962C8B-B14F-4D97-AF65-F5344CB8AC3E}">
        <p14:creationId xmlns="" xmlns:p14="http://schemas.microsoft.com/office/powerpoint/2010/main" val="227869586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DC7A37E-F855-4663-887B-DAB3EFFCB3BF}" type="datetime1">
              <a:rPr lang="ja-JP" altLang="en-US"/>
              <a:pPr>
                <a:defRPr/>
              </a:pPr>
              <a:t>2016/10/7</a:t>
            </a:fld>
            <a:endParaRPr lang="en-US" altLang="ja-JP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12025ED-5215-46A7-8E33-F796804C96CB}" type="slidenum">
              <a:rPr lang="ja-JP" altLang="en-US"/>
              <a:pPr>
                <a:defRPr/>
              </a:pPr>
              <a:t>&lt;#&gt;</a:t>
            </a:fld>
            <a:endParaRPr lang="en-US" altLang="ja-JP"/>
          </a:p>
        </p:txBody>
      </p:sp>
    </p:spTree>
    <p:extLst>
      <p:ext uri="{BB962C8B-B14F-4D97-AF65-F5344CB8AC3E}">
        <p14:creationId xmlns="" xmlns:p14="http://schemas.microsoft.com/office/powerpoint/2010/main" val="354483566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782638" y="4406900"/>
            <a:ext cx="84201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782638" y="2906713"/>
            <a:ext cx="84201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300D2F8-DE33-4088-AA6F-E1A358C86BAA}" type="datetime1">
              <a:rPr lang="ja-JP" altLang="en-US"/>
              <a:pPr>
                <a:defRPr/>
              </a:pPr>
              <a:t>2016/10/7</a:t>
            </a:fld>
            <a:endParaRPr lang="en-US" altLang="ja-JP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397359B-ECA4-4204-9A19-4CF6F54A14D7}" type="slidenum">
              <a:rPr lang="ja-JP" altLang="en-US"/>
              <a:pPr>
                <a:defRPr/>
              </a:pPr>
              <a:t>&lt;#&gt;</a:t>
            </a:fld>
            <a:endParaRPr lang="en-US" altLang="ja-JP"/>
          </a:p>
        </p:txBody>
      </p:sp>
    </p:spTree>
    <p:extLst>
      <p:ext uri="{BB962C8B-B14F-4D97-AF65-F5344CB8AC3E}">
        <p14:creationId xmlns="" xmlns:p14="http://schemas.microsoft.com/office/powerpoint/2010/main" val="333554182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495300" y="1600200"/>
            <a:ext cx="43815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5029200" y="1600200"/>
            <a:ext cx="43815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A51A906-239C-4FCD-8545-0EBED093450A}" type="datetime1">
              <a:rPr lang="ja-JP" altLang="en-US"/>
              <a:pPr>
                <a:defRPr/>
              </a:pPr>
              <a:t>2016/10/7</a:t>
            </a:fld>
            <a:endParaRPr lang="en-US" altLang="ja-JP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7DC9B50-F86B-4393-8BEC-B7C7F28F16E7}" type="slidenum">
              <a:rPr lang="ja-JP" altLang="en-US"/>
              <a:pPr>
                <a:defRPr/>
              </a:pPr>
              <a:t>&lt;#&gt;</a:t>
            </a:fld>
            <a:endParaRPr lang="en-US" altLang="ja-JP"/>
          </a:p>
        </p:txBody>
      </p:sp>
    </p:spTree>
    <p:extLst>
      <p:ext uri="{BB962C8B-B14F-4D97-AF65-F5344CB8AC3E}">
        <p14:creationId xmlns="" xmlns:p14="http://schemas.microsoft.com/office/powerpoint/2010/main" val="1557564951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73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73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5032375" y="1535113"/>
            <a:ext cx="437832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5032375" y="2174875"/>
            <a:ext cx="437832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B63A7D0-9AF8-4626-AF3F-EC47EE411CAF}" type="datetime1">
              <a:rPr lang="ja-JP" altLang="en-US"/>
              <a:pPr>
                <a:defRPr/>
              </a:pPr>
              <a:t>2016/10/7</a:t>
            </a:fld>
            <a:endParaRPr lang="en-US" altLang="ja-JP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B6DE942-BD74-4A2D-B469-88C0E3AA03B5}" type="slidenum">
              <a:rPr lang="ja-JP" altLang="en-US"/>
              <a:pPr>
                <a:defRPr/>
              </a:pPr>
              <a:t>&lt;#&gt;</a:t>
            </a:fld>
            <a:endParaRPr lang="en-US" altLang="ja-JP"/>
          </a:p>
        </p:txBody>
      </p:sp>
    </p:spTree>
    <p:extLst>
      <p:ext uri="{BB962C8B-B14F-4D97-AF65-F5344CB8AC3E}">
        <p14:creationId xmlns="" xmlns:p14="http://schemas.microsoft.com/office/powerpoint/2010/main" val="227326721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E77BE94-1206-4F1D-A810-2595A9A407C5}" type="datetime1">
              <a:rPr lang="ja-JP" altLang="en-US"/>
              <a:pPr>
                <a:defRPr/>
              </a:pPr>
              <a:t>2016/10/7</a:t>
            </a:fld>
            <a:endParaRPr lang="en-US" altLang="ja-JP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33D929A-C4F3-4E2D-AD33-C8F965018BE1}" type="slidenum">
              <a:rPr lang="ja-JP" altLang="en-US"/>
              <a:pPr>
                <a:defRPr/>
              </a:pPr>
              <a:t>&lt;#&gt;</a:t>
            </a:fld>
            <a:endParaRPr lang="en-US" altLang="ja-JP"/>
          </a:p>
        </p:txBody>
      </p:sp>
    </p:spTree>
    <p:extLst>
      <p:ext uri="{BB962C8B-B14F-4D97-AF65-F5344CB8AC3E}">
        <p14:creationId xmlns="" xmlns:p14="http://schemas.microsoft.com/office/powerpoint/2010/main" val="1775492466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768F1BB-BB6E-4DD7-BFD3-F5A9F0E6A2C1}" type="datetime1">
              <a:rPr lang="ja-JP" altLang="en-US"/>
              <a:pPr>
                <a:defRPr/>
              </a:pPr>
              <a:t>2016/10/7</a:t>
            </a:fld>
            <a:endParaRPr lang="en-US" altLang="ja-JP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4A739C4-3E55-4E13-AF17-ECD1DBAAE169}" type="slidenum">
              <a:rPr lang="ja-JP" altLang="en-US"/>
              <a:pPr>
                <a:defRPr/>
              </a:pPr>
              <a:t>&lt;#&gt;</a:t>
            </a:fld>
            <a:endParaRPr lang="en-US" altLang="ja-JP"/>
          </a:p>
        </p:txBody>
      </p:sp>
    </p:spTree>
    <p:extLst>
      <p:ext uri="{BB962C8B-B14F-4D97-AF65-F5344CB8AC3E}">
        <p14:creationId xmlns="" xmlns:p14="http://schemas.microsoft.com/office/powerpoint/2010/main" val="3832460585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138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3873500" y="273050"/>
            <a:ext cx="553720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495300" y="1435100"/>
            <a:ext cx="3259138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2F52604-CC75-4F86-A3F0-5E6ADD5D0AB1}" type="datetime1">
              <a:rPr lang="ja-JP" altLang="en-US"/>
              <a:pPr>
                <a:defRPr/>
              </a:pPr>
              <a:t>2016/10/7</a:t>
            </a:fld>
            <a:endParaRPr lang="en-US" altLang="ja-JP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E2ABDB0-81A2-4010-854D-2C90A7429462}" type="slidenum">
              <a:rPr lang="ja-JP" altLang="en-US"/>
              <a:pPr>
                <a:defRPr/>
              </a:pPr>
              <a:t>&lt;#&gt;</a:t>
            </a:fld>
            <a:endParaRPr lang="en-US" altLang="ja-JP"/>
          </a:p>
        </p:txBody>
      </p:sp>
    </p:spTree>
    <p:extLst>
      <p:ext uri="{BB962C8B-B14F-4D97-AF65-F5344CB8AC3E}">
        <p14:creationId xmlns="" xmlns:p14="http://schemas.microsoft.com/office/powerpoint/2010/main" val="789869348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1941513" y="4800600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1941513" y="612775"/>
            <a:ext cx="59436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ja-JP" altLang="en-US" noProof="0" smtClean="0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1941513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676A290-42CA-4C4A-A85A-B71A4667916F}" type="datetime1">
              <a:rPr lang="ja-JP" altLang="en-US"/>
              <a:pPr>
                <a:defRPr/>
              </a:pPr>
              <a:t>2016/10/7</a:t>
            </a:fld>
            <a:endParaRPr lang="en-US" altLang="ja-JP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6188A1D-E2D7-42F8-9896-0CC74B62FC8D}" type="slidenum">
              <a:rPr lang="ja-JP" altLang="en-US"/>
              <a:pPr>
                <a:defRPr/>
              </a:pPr>
              <a:t>&lt;#&gt;</a:t>
            </a:fld>
            <a:endParaRPr lang="en-US" altLang="ja-JP"/>
          </a:p>
        </p:txBody>
      </p:sp>
    </p:spTree>
    <p:extLst>
      <p:ext uri="{BB962C8B-B14F-4D97-AF65-F5344CB8AC3E}">
        <p14:creationId xmlns="" xmlns:p14="http://schemas.microsoft.com/office/powerpoint/2010/main" val="1371431083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010A1DE-5AB0-4BB2-89EF-C2E77A2D08D7}" type="datetime1">
              <a:rPr lang="ja-JP" altLang="en-US"/>
              <a:pPr>
                <a:defRPr/>
              </a:pPr>
              <a:t>2016/10/7</a:t>
            </a:fld>
            <a:endParaRPr lang="en-US" altLang="ja-JP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FA5DAEF-A2E3-425C-82FE-93C223E46D7F}" type="slidenum">
              <a:rPr lang="ja-JP" altLang="en-US"/>
              <a:pPr>
                <a:defRPr/>
              </a:pPr>
              <a:t>&lt;#&gt;</a:t>
            </a:fld>
            <a:endParaRPr lang="en-US" altLang="ja-JP"/>
          </a:p>
        </p:txBody>
      </p:sp>
    </p:spTree>
    <p:extLst>
      <p:ext uri="{BB962C8B-B14F-4D97-AF65-F5344CB8AC3E}">
        <p14:creationId xmlns="" xmlns:p14="http://schemas.microsoft.com/office/powerpoint/2010/main" val="134678945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7181850" y="274638"/>
            <a:ext cx="2228850" cy="5851525"/>
          </a:xfrm>
        </p:spPr>
        <p:txBody>
          <a:bodyPr vert="eaVert"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495300" y="274638"/>
            <a:ext cx="6534150" cy="5851525"/>
          </a:xfrm>
        </p:spPr>
        <p:txBody>
          <a:bodyPr vert="eaVert"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BDACC0B-403F-43BA-A361-F884DF677594}" type="datetime1">
              <a:rPr lang="ja-JP" altLang="en-US"/>
              <a:pPr>
                <a:defRPr/>
              </a:pPr>
              <a:t>2016/10/7</a:t>
            </a:fld>
            <a:endParaRPr lang="en-US" altLang="ja-JP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EA0C9F5-695A-447A-AFD9-DC5EE2518DAE}" type="slidenum">
              <a:rPr lang="ja-JP" altLang="en-US"/>
              <a:pPr>
                <a:defRPr/>
              </a:pPr>
              <a:t>&lt;#&gt;</a:t>
            </a:fld>
            <a:endParaRPr lang="en-US" altLang="ja-JP"/>
          </a:p>
        </p:txBody>
      </p:sp>
    </p:spTree>
    <p:extLst>
      <p:ext uri="{BB962C8B-B14F-4D97-AF65-F5344CB8AC3E}">
        <p14:creationId xmlns="" xmlns:p14="http://schemas.microsoft.com/office/powerpoint/2010/main" val="2035053777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1238250" y="1122363"/>
            <a:ext cx="74295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238250" y="3602038"/>
            <a:ext cx="74295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 smtClean="0"/>
              <a:t>マスター サブタイトルの書式設定</a:t>
            </a:r>
            <a:endParaRPr lang="ja-JP" altLang="en-US"/>
          </a:p>
        </p:txBody>
      </p:sp>
      <p:sp>
        <p:nvSpPr>
          <p:cNvPr id="4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D49ECC7-0602-4940-B2D2-5AF2AB597C42}" type="datetime1">
              <a:rPr lang="ja-JP" altLang="en-US"/>
              <a:pPr>
                <a:defRPr/>
              </a:pPr>
              <a:t>2016/10/7</a:t>
            </a:fld>
            <a:endParaRPr lang="en-US" altLang="ja-JP"/>
          </a:p>
        </p:txBody>
      </p:sp>
      <p:sp>
        <p:nvSpPr>
          <p:cNvPr id="5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0D8F252-E5AC-46C3-A8E7-15F61F94E7AB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="" xmlns:p14="http://schemas.microsoft.com/office/powerpoint/2010/main" val="1219328135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B8868E2-D099-4A7A-BF5E-CB4DA1BA77D3}" type="datetime1">
              <a:rPr lang="ja-JP" altLang="en-US"/>
              <a:pPr>
                <a:defRPr/>
              </a:pPr>
              <a:t>2016/10/7</a:t>
            </a:fld>
            <a:endParaRPr lang="en-US" altLang="ja-JP"/>
          </a:p>
        </p:txBody>
      </p:sp>
      <p:sp>
        <p:nvSpPr>
          <p:cNvPr id="5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90C13E0-E0F0-4D22-B900-BD36C885DC0A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="" xmlns:p14="http://schemas.microsoft.com/office/powerpoint/2010/main" val="876049572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76275" y="1709738"/>
            <a:ext cx="8543925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676275" y="4589463"/>
            <a:ext cx="8543925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4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96B8724-3C08-4516-B89D-02E0CAAEF95D}" type="datetime1">
              <a:rPr lang="ja-JP" altLang="en-US"/>
              <a:pPr>
                <a:defRPr/>
              </a:pPr>
              <a:t>2016/10/7</a:t>
            </a:fld>
            <a:endParaRPr lang="en-US" altLang="ja-JP"/>
          </a:p>
        </p:txBody>
      </p:sp>
      <p:sp>
        <p:nvSpPr>
          <p:cNvPr id="5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4378FC6-1781-408A-BE73-2F48E0BF5B38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="" xmlns:p14="http://schemas.microsoft.com/office/powerpoint/2010/main" val="2250907561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495300" y="1600200"/>
            <a:ext cx="4381500" cy="4525963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5029200" y="1600200"/>
            <a:ext cx="4381500" cy="4525963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5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21F9BA1-CA0E-4B4E-A845-B838D7A242FB}" type="datetime1">
              <a:rPr lang="ja-JP" altLang="en-US"/>
              <a:pPr>
                <a:defRPr/>
              </a:pPr>
              <a:t>2016/10/7</a:t>
            </a:fld>
            <a:endParaRPr lang="en-US" altLang="ja-JP"/>
          </a:p>
        </p:txBody>
      </p:sp>
      <p:sp>
        <p:nvSpPr>
          <p:cNvPr id="6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DF05AFB-458F-40CA-86A3-7917AD55827F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="" xmlns:p14="http://schemas.microsoft.com/office/powerpoint/2010/main" val="964577471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82625" y="365125"/>
            <a:ext cx="8543925" cy="1325563"/>
          </a:xfrm>
        </p:spPr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682625" y="1681163"/>
            <a:ext cx="419100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682625" y="2505075"/>
            <a:ext cx="4191000" cy="3684588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5014913" y="1681163"/>
            <a:ext cx="42116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5014913" y="2505075"/>
            <a:ext cx="4211637" cy="3684588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7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85AC379-CAA9-43E5-B37E-8150FABCEB76}" type="datetime1">
              <a:rPr lang="ja-JP" altLang="en-US"/>
              <a:pPr>
                <a:defRPr/>
              </a:pPr>
              <a:t>2016/10/7</a:t>
            </a:fld>
            <a:endParaRPr lang="en-US" altLang="ja-JP"/>
          </a:p>
        </p:txBody>
      </p:sp>
      <p:sp>
        <p:nvSpPr>
          <p:cNvPr id="8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9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24E5B39-C65C-4D4C-914B-6FD25AE07491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="" xmlns:p14="http://schemas.microsoft.com/office/powerpoint/2010/main" val="409713236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B9383C4-912D-40FD-BE02-40B81FE4C1F3}" type="datetime1">
              <a:rPr lang="ja-JP" altLang="en-US"/>
              <a:pPr>
                <a:defRPr/>
              </a:pPr>
              <a:t>2016/10/7</a:t>
            </a:fld>
            <a:endParaRPr lang="en-US" altLang="ja-JP"/>
          </a:p>
        </p:txBody>
      </p:sp>
      <p:sp>
        <p:nvSpPr>
          <p:cNvPr id="4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9894076-7426-435C-A2EB-63EDF2A6FA56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="" xmlns:p14="http://schemas.microsoft.com/office/powerpoint/2010/main" val="2429372923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4EF6A77-1141-43DE-80CC-F6B3077F1007}" type="datetime1">
              <a:rPr lang="ja-JP" altLang="en-US"/>
              <a:pPr>
                <a:defRPr/>
              </a:pPr>
              <a:t>2016/10/7</a:t>
            </a:fld>
            <a:endParaRPr lang="en-US" altLang="ja-JP"/>
          </a:p>
        </p:txBody>
      </p:sp>
      <p:sp>
        <p:nvSpPr>
          <p:cNvPr id="3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4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87916C5-968E-4236-9179-ED17B0BE5EBB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="" xmlns:p14="http://schemas.microsoft.com/office/powerpoint/2010/main" val="4096271742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82625" y="457200"/>
            <a:ext cx="3194050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4211638" y="987425"/>
            <a:ext cx="5014912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682625" y="2057400"/>
            <a:ext cx="3194050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5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CBDEE04-09DC-4DCE-9034-62539DEF7CDA}" type="datetime1">
              <a:rPr lang="ja-JP" altLang="en-US"/>
              <a:pPr>
                <a:defRPr/>
              </a:pPr>
              <a:t>2016/10/7</a:t>
            </a:fld>
            <a:endParaRPr lang="en-US" altLang="ja-JP"/>
          </a:p>
        </p:txBody>
      </p:sp>
      <p:sp>
        <p:nvSpPr>
          <p:cNvPr id="6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679A287-B98B-4572-97F8-FE38BE7B4B26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="" xmlns:p14="http://schemas.microsoft.com/office/powerpoint/2010/main" val="3892333245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82625" y="457200"/>
            <a:ext cx="3194050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4211638" y="987425"/>
            <a:ext cx="5014912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ja-JP" altLang="en-US" noProof="0" smtClean="0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682625" y="2057400"/>
            <a:ext cx="3194050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5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6B061D1-3A83-4E09-9B7A-4BD62598608A}" type="datetime1">
              <a:rPr lang="ja-JP" altLang="en-US"/>
              <a:pPr>
                <a:defRPr/>
              </a:pPr>
              <a:t>2016/10/7</a:t>
            </a:fld>
            <a:endParaRPr lang="en-US" altLang="ja-JP"/>
          </a:p>
        </p:txBody>
      </p:sp>
      <p:sp>
        <p:nvSpPr>
          <p:cNvPr id="6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11BB956-DE63-4D3B-9809-1A9ACE19F7EA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="" xmlns:p14="http://schemas.microsoft.com/office/powerpoint/2010/main" val="3415135159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08A4A8D-7C5D-4E30-B705-E60B81E0F2BC}" type="datetime1">
              <a:rPr lang="ja-JP" altLang="en-US"/>
              <a:pPr>
                <a:defRPr/>
              </a:pPr>
              <a:t>2016/10/7</a:t>
            </a:fld>
            <a:endParaRPr lang="en-US" altLang="ja-JP"/>
          </a:p>
        </p:txBody>
      </p:sp>
      <p:sp>
        <p:nvSpPr>
          <p:cNvPr id="5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B5ADE5E-7899-4CB8-956D-49955B8ABA0C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="" xmlns:p14="http://schemas.microsoft.com/office/powerpoint/2010/main" val="2346994050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7497763" y="0"/>
            <a:ext cx="2408237" cy="6126163"/>
          </a:xfrm>
        </p:spPr>
        <p:txBody>
          <a:bodyPr vert="eaVert"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273050" y="0"/>
            <a:ext cx="7072313" cy="6126163"/>
          </a:xfrm>
        </p:spPr>
        <p:txBody>
          <a:bodyPr vert="eaVert"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E6EB4CC-7762-485A-8344-7481B4030DF2}" type="datetime1">
              <a:rPr lang="ja-JP" altLang="en-US"/>
              <a:pPr>
                <a:defRPr/>
              </a:pPr>
              <a:t>2016/10/7</a:t>
            </a:fld>
            <a:endParaRPr lang="en-US" altLang="ja-JP"/>
          </a:p>
        </p:txBody>
      </p:sp>
      <p:sp>
        <p:nvSpPr>
          <p:cNvPr id="5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0813552-BCD3-40B1-B466-1ECCFA113412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="" xmlns:p14="http://schemas.microsoft.com/office/powerpoint/2010/main" val="200498027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1.xml"/><Relationship Id="rId3" Type="http://schemas.openxmlformats.org/officeDocument/2006/relationships/slideLayout" Target="../slideLayouts/slideLayout16.xml"/><Relationship Id="rId7" Type="http://schemas.openxmlformats.org/officeDocument/2006/relationships/slideLayout" Target="../slideLayouts/slideLayout20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5.xml"/><Relationship Id="rId1" Type="http://schemas.openxmlformats.org/officeDocument/2006/relationships/slideLayout" Target="../slideLayouts/slideLayout14.xml"/><Relationship Id="rId6" Type="http://schemas.openxmlformats.org/officeDocument/2006/relationships/slideLayout" Target="../slideLayouts/slideLayout19.xml"/><Relationship Id="rId11" Type="http://schemas.openxmlformats.org/officeDocument/2006/relationships/slideLayout" Target="../slideLayouts/slideLayout24.xml"/><Relationship Id="rId5" Type="http://schemas.openxmlformats.org/officeDocument/2006/relationships/slideLayout" Target="../slideLayouts/slideLayout18.xml"/><Relationship Id="rId10" Type="http://schemas.openxmlformats.org/officeDocument/2006/relationships/slideLayout" Target="../slideLayouts/slideLayout23.xml"/><Relationship Id="rId4" Type="http://schemas.openxmlformats.org/officeDocument/2006/relationships/slideLayout" Target="../slideLayouts/slideLayout17.xml"/><Relationship Id="rId9" Type="http://schemas.openxmlformats.org/officeDocument/2006/relationships/slideLayout" Target="../slideLayouts/slideLayout22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2.xml"/><Relationship Id="rId3" Type="http://schemas.openxmlformats.org/officeDocument/2006/relationships/slideLayout" Target="../slideLayouts/slideLayout27.xml"/><Relationship Id="rId7" Type="http://schemas.openxmlformats.org/officeDocument/2006/relationships/slideLayout" Target="../slideLayouts/slideLayout31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6.xml"/><Relationship Id="rId1" Type="http://schemas.openxmlformats.org/officeDocument/2006/relationships/slideLayout" Target="../slideLayouts/slideLayout25.xml"/><Relationship Id="rId6" Type="http://schemas.openxmlformats.org/officeDocument/2006/relationships/slideLayout" Target="../slideLayouts/slideLayout30.xml"/><Relationship Id="rId11" Type="http://schemas.openxmlformats.org/officeDocument/2006/relationships/slideLayout" Target="../slideLayouts/slideLayout35.xml"/><Relationship Id="rId5" Type="http://schemas.openxmlformats.org/officeDocument/2006/relationships/slideLayout" Target="../slideLayouts/slideLayout29.xml"/><Relationship Id="rId10" Type="http://schemas.openxmlformats.org/officeDocument/2006/relationships/slideLayout" Target="../slideLayouts/slideLayout34.xml"/><Relationship Id="rId4" Type="http://schemas.openxmlformats.org/officeDocument/2006/relationships/slideLayout" Target="../slideLayouts/slideLayout28.xml"/><Relationship Id="rId9" Type="http://schemas.openxmlformats.org/officeDocument/2006/relationships/slideLayout" Target="../slideLayouts/slideLayout3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AF4D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12"/>
          <p:cNvSpPr>
            <a:spLocks noGrp="1" noChangeArrowheads="1"/>
          </p:cNvSpPr>
          <p:nvPr>
            <p:ph type="title"/>
          </p:nvPr>
        </p:nvSpPr>
        <p:spPr bwMode="auto">
          <a:xfrm>
            <a:off x="273050" y="0"/>
            <a:ext cx="9632950" cy="549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353" tIns="45678" rIns="91353" bIns="45678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 smtClean="0"/>
              <a:t>マスタ タイトルの書式設定</a:t>
            </a:r>
          </a:p>
        </p:txBody>
      </p:sp>
      <p:sp>
        <p:nvSpPr>
          <p:cNvPr id="1027" name="Rectangle 1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95300" y="1600200"/>
            <a:ext cx="89154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353" tIns="45678" rIns="91353" bIns="4567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 smtClean="0"/>
              <a:t>マスタ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</a:p>
        </p:txBody>
      </p:sp>
      <p:sp>
        <p:nvSpPr>
          <p:cNvPr id="1038" name="Rectangle 1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95300" y="6245225"/>
            <a:ext cx="23114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353" tIns="45678" rIns="91353" bIns="45678" numCol="1" anchor="t" anchorCtr="0" compatLnSpc="1">
            <a:prstTxWarp prst="textNoShape">
              <a:avLst/>
            </a:prstTxWarp>
          </a:bodyPr>
          <a:lstStyle>
            <a:lvl1pPr algn="l" eaLnBrk="1" hangingPunct="1">
              <a:defRPr sz="1500" b="0">
                <a:solidFill>
                  <a:schemeClr val="tx1"/>
                </a:solidFill>
                <a:latin typeface="Arial" pitchFamily="34" charset="0"/>
              </a:defRPr>
            </a:lvl1pPr>
          </a:lstStyle>
          <a:p>
            <a:pPr>
              <a:defRPr/>
            </a:pPr>
            <a:fld id="{6D5329F4-A16A-4F21-B542-345A4238474A}" type="datetime1">
              <a:rPr lang="ja-JP" altLang="en-US"/>
              <a:pPr>
                <a:defRPr/>
              </a:pPr>
              <a:t>2016/10/7</a:t>
            </a:fld>
            <a:endParaRPr lang="en-US" altLang="ja-JP"/>
          </a:p>
        </p:txBody>
      </p:sp>
      <p:sp>
        <p:nvSpPr>
          <p:cNvPr id="1039" name="Rectangle 1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6624638" y="6245225"/>
            <a:ext cx="31369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353" tIns="45678" rIns="91353" bIns="45678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500" b="0">
                <a:solidFill>
                  <a:schemeClr val="tx1"/>
                </a:solidFill>
                <a:latin typeface="Arial" charset="0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1040" name="Rectangle 1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3797300" y="6524625"/>
            <a:ext cx="2311400" cy="254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353" tIns="10800" rIns="91353" bIns="1080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A426B458-398C-4FEF-9BC9-2823CF8E91AF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/23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371" r:id="rId1"/>
    <p:sldLayoutId id="2147484405" r:id="rId2"/>
    <p:sldLayoutId id="2147484372" r:id="rId3"/>
    <p:sldLayoutId id="2147484373" r:id="rId4"/>
    <p:sldLayoutId id="2147484374" r:id="rId5"/>
    <p:sldLayoutId id="2147484375" r:id="rId6"/>
    <p:sldLayoutId id="2147484376" r:id="rId7"/>
    <p:sldLayoutId id="2147484377" r:id="rId8"/>
    <p:sldLayoutId id="2147484378" r:id="rId9"/>
    <p:sldLayoutId id="2147484379" r:id="rId10"/>
    <p:sldLayoutId id="2147484380" r:id="rId11"/>
    <p:sldLayoutId id="2147484381" r:id="rId12"/>
    <p:sldLayoutId id="2147484382" r:id="rId13"/>
  </p:sldLayoutIdLst>
  <p:hf sldNum="0"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itchFamily="34" charset="0"/>
          <a:ea typeface="ＭＳ Ｐゴシック" pitchFamily="50" charset="-128"/>
        </a:defRPr>
      </a:lvl2pPr>
      <a:lvl3pPr algn="l" rtl="0" eaLnBrk="0" fontAlgn="base" hangingPunct="0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itchFamily="34" charset="0"/>
          <a:ea typeface="ＭＳ Ｐゴシック" pitchFamily="50" charset="-128"/>
        </a:defRPr>
      </a:lvl3pPr>
      <a:lvl4pPr algn="l" rtl="0" eaLnBrk="0" fontAlgn="base" hangingPunct="0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itchFamily="34" charset="0"/>
          <a:ea typeface="ＭＳ Ｐゴシック" pitchFamily="50" charset="-128"/>
        </a:defRPr>
      </a:lvl4pPr>
      <a:lvl5pPr algn="l" rtl="0" eaLnBrk="0" fontAlgn="base" hangingPunct="0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itchFamily="34" charset="0"/>
          <a:ea typeface="ＭＳ Ｐゴシック" pitchFamily="50" charset="-128"/>
        </a:defRPr>
      </a:lvl5pPr>
      <a:lvl6pPr marL="342077" algn="ctr" defTabSz="914581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pitchFamily="34" charset="0"/>
          <a:ea typeface="ＭＳ Ｐゴシック" pitchFamily="50" charset="-128"/>
        </a:defRPr>
      </a:lvl6pPr>
      <a:lvl7pPr marL="684154" algn="ctr" defTabSz="914581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pitchFamily="34" charset="0"/>
          <a:ea typeface="ＭＳ Ｐゴシック" pitchFamily="50" charset="-128"/>
        </a:defRPr>
      </a:lvl7pPr>
      <a:lvl8pPr marL="1026231" algn="ctr" defTabSz="914581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pitchFamily="34" charset="0"/>
          <a:ea typeface="ＭＳ Ｐゴシック" pitchFamily="50" charset="-128"/>
        </a:defRPr>
      </a:lvl8pPr>
      <a:lvl9pPr marL="1368308" algn="ctr" defTabSz="914581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pitchFamily="34" charset="0"/>
          <a:ea typeface="ＭＳ Ｐゴシック" pitchFamily="50" charset="-128"/>
        </a:defRPr>
      </a:lvl9pPr>
    </p:titleStyle>
    <p:bodyStyle>
      <a:lvl1pPr marL="339725" indent="-339725" algn="l" rtl="0" eaLnBrk="0" fontAlgn="base" hangingPunct="0">
        <a:spcBef>
          <a:spcPct val="20000"/>
        </a:spcBef>
        <a:spcAft>
          <a:spcPct val="0"/>
        </a:spcAft>
        <a:buChar char="•"/>
        <a:defRPr kumimoji="1" sz="3200">
          <a:solidFill>
            <a:schemeClr val="tx1"/>
          </a:solidFill>
          <a:latin typeface="+mn-lt"/>
          <a:ea typeface="+mn-ea"/>
          <a:cs typeface="+mn-cs"/>
        </a:defRPr>
      </a:lvl1pPr>
      <a:lvl2pPr marL="739775" indent="-282575" algn="l" rtl="0" eaLnBrk="0" fontAlgn="base" hangingPunct="0">
        <a:spcBef>
          <a:spcPct val="20000"/>
        </a:spcBef>
        <a:spcAft>
          <a:spcPct val="0"/>
        </a:spcAft>
        <a:buChar char="–"/>
        <a:defRPr kumimoji="1" sz="2700">
          <a:solidFill>
            <a:schemeClr val="tx1"/>
          </a:solidFill>
          <a:latin typeface="+mn-lt"/>
          <a:ea typeface="+mn-ea"/>
        </a:defRPr>
      </a:lvl2pPr>
      <a:lvl3pPr marL="1141413" indent="-227013" algn="l" rtl="0" eaLnBrk="0" fontAlgn="base" hangingPunct="0">
        <a:spcBef>
          <a:spcPct val="20000"/>
        </a:spcBef>
        <a:spcAft>
          <a:spcPct val="0"/>
        </a:spcAft>
        <a:buChar char="•"/>
        <a:defRPr kumimoji="1" sz="2400">
          <a:solidFill>
            <a:schemeClr val="tx1"/>
          </a:solidFill>
          <a:latin typeface="+mn-lt"/>
          <a:ea typeface="+mn-ea"/>
        </a:defRPr>
      </a:lvl3pPr>
      <a:lvl4pPr marL="1598613" indent="-227013" algn="l" rtl="0" eaLnBrk="0" fontAlgn="base" hangingPunct="0">
        <a:spcBef>
          <a:spcPct val="20000"/>
        </a:spcBef>
        <a:spcAft>
          <a:spcPct val="0"/>
        </a:spcAft>
        <a:buChar char="–"/>
        <a:defRPr kumimoji="1" sz="2000">
          <a:solidFill>
            <a:schemeClr val="tx1"/>
          </a:solidFill>
          <a:latin typeface="+mn-lt"/>
          <a:ea typeface="+mn-ea"/>
        </a:defRPr>
      </a:lvl4pPr>
      <a:lvl5pPr marL="2055813" indent="-230188" algn="l" rtl="0" eaLnBrk="0" fontAlgn="base" hangingPunct="0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5pPr>
      <a:lvl6pPr marL="2399290" indent="-230427" algn="l" defTabSz="914581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6pPr>
      <a:lvl7pPr marL="2741367" indent="-230427" algn="l" defTabSz="914581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7pPr>
      <a:lvl8pPr marL="3083444" indent="-230427" algn="l" defTabSz="914581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8pPr>
      <a:lvl9pPr marL="3425521" indent="-230427" algn="l" defTabSz="914581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ja-JP"/>
      </a:defPPr>
      <a:lvl1pPr marL="0" algn="l" defTabSz="684154" rtl="0" eaLnBrk="1" latinLnBrk="0" hangingPunct="1">
        <a:defRPr kumimoji="1" sz="1300" kern="1200">
          <a:solidFill>
            <a:schemeClr val="tx1"/>
          </a:solidFill>
          <a:latin typeface="+mn-lt"/>
          <a:ea typeface="+mn-ea"/>
          <a:cs typeface="+mn-cs"/>
        </a:defRPr>
      </a:lvl1pPr>
      <a:lvl2pPr marL="342077" algn="l" defTabSz="684154" rtl="0" eaLnBrk="1" latinLnBrk="0" hangingPunct="1">
        <a:defRPr kumimoji="1" sz="1300" kern="1200">
          <a:solidFill>
            <a:schemeClr val="tx1"/>
          </a:solidFill>
          <a:latin typeface="+mn-lt"/>
          <a:ea typeface="+mn-ea"/>
          <a:cs typeface="+mn-cs"/>
        </a:defRPr>
      </a:lvl2pPr>
      <a:lvl3pPr marL="684154" algn="l" defTabSz="684154" rtl="0" eaLnBrk="1" latinLnBrk="0" hangingPunct="1">
        <a:defRPr kumimoji="1" sz="1300" kern="1200">
          <a:solidFill>
            <a:schemeClr val="tx1"/>
          </a:solidFill>
          <a:latin typeface="+mn-lt"/>
          <a:ea typeface="+mn-ea"/>
          <a:cs typeface="+mn-cs"/>
        </a:defRPr>
      </a:lvl3pPr>
      <a:lvl4pPr marL="1026231" algn="l" defTabSz="684154" rtl="0" eaLnBrk="1" latinLnBrk="0" hangingPunct="1">
        <a:defRPr kumimoji="1" sz="1300" kern="1200">
          <a:solidFill>
            <a:schemeClr val="tx1"/>
          </a:solidFill>
          <a:latin typeface="+mn-lt"/>
          <a:ea typeface="+mn-ea"/>
          <a:cs typeface="+mn-cs"/>
        </a:defRPr>
      </a:lvl4pPr>
      <a:lvl5pPr marL="1368308" algn="l" defTabSz="684154" rtl="0" eaLnBrk="1" latinLnBrk="0" hangingPunct="1">
        <a:defRPr kumimoji="1" sz="1300" kern="1200">
          <a:solidFill>
            <a:schemeClr val="tx1"/>
          </a:solidFill>
          <a:latin typeface="+mn-lt"/>
          <a:ea typeface="+mn-ea"/>
          <a:cs typeface="+mn-cs"/>
        </a:defRPr>
      </a:lvl5pPr>
      <a:lvl6pPr marL="1710385" algn="l" defTabSz="684154" rtl="0" eaLnBrk="1" latinLnBrk="0" hangingPunct="1">
        <a:defRPr kumimoji="1" sz="1300" kern="1200">
          <a:solidFill>
            <a:schemeClr val="tx1"/>
          </a:solidFill>
          <a:latin typeface="+mn-lt"/>
          <a:ea typeface="+mn-ea"/>
          <a:cs typeface="+mn-cs"/>
        </a:defRPr>
      </a:lvl6pPr>
      <a:lvl7pPr marL="2052462" algn="l" defTabSz="684154" rtl="0" eaLnBrk="1" latinLnBrk="0" hangingPunct="1">
        <a:defRPr kumimoji="1" sz="1300" kern="1200">
          <a:solidFill>
            <a:schemeClr val="tx1"/>
          </a:solidFill>
          <a:latin typeface="+mn-lt"/>
          <a:ea typeface="+mn-ea"/>
          <a:cs typeface="+mn-cs"/>
        </a:defRPr>
      </a:lvl7pPr>
      <a:lvl8pPr marL="2394539" algn="l" defTabSz="684154" rtl="0" eaLnBrk="1" latinLnBrk="0" hangingPunct="1">
        <a:defRPr kumimoji="1" sz="1300" kern="1200">
          <a:solidFill>
            <a:schemeClr val="tx1"/>
          </a:solidFill>
          <a:latin typeface="+mn-lt"/>
          <a:ea typeface="+mn-ea"/>
          <a:cs typeface="+mn-cs"/>
        </a:defRPr>
      </a:lvl8pPr>
      <a:lvl9pPr marL="2736616" algn="l" defTabSz="684154" rtl="0" eaLnBrk="1" latinLnBrk="0" hangingPunct="1">
        <a:defRPr kumimoji="1" sz="13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EAF4D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95300" y="274638"/>
            <a:ext cx="89154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83945" tIns="41974" rIns="83945" bIns="41974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 smtClean="0"/>
              <a:t>マスタ タイトルの書式設定</a:t>
            </a:r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95300" y="1600200"/>
            <a:ext cx="89154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83945" tIns="41974" rIns="83945" bIns="41974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 smtClean="0"/>
              <a:t>マスタ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</a:p>
        </p:txBody>
      </p:sp>
      <p:sp>
        <p:nvSpPr>
          <p:cNvPr id="56324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95300" y="6245225"/>
            <a:ext cx="23114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83945" tIns="41974" rIns="83945" bIns="41974" numCol="1" anchor="t" anchorCtr="0" compatLnSpc="1">
            <a:prstTxWarp prst="textNoShape">
              <a:avLst/>
            </a:prstTxWarp>
          </a:bodyPr>
          <a:lstStyle>
            <a:lvl1pPr algn="l" defTabSz="839788" eaLnBrk="0" hangingPunct="0">
              <a:defRPr sz="1300" b="0">
                <a:solidFill>
                  <a:schemeClr val="tx1"/>
                </a:solidFill>
                <a:latin typeface="Arial" charset="0"/>
              </a:defRPr>
            </a:lvl1pPr>
          </a:lstStyle>
          <a:p>
            <a:pPr>
              <a:defRPr/>
            </a:pPr>
            <a:fld id="{7A36C273-94A4-4F39-BEB7-64AE69BF14A5}" type="datetime1">
              <a:rPr lang="ja-JP" altLang="en-US"/>
              <a:pPr>
                <a:defRPr/>
              </a:pPr>
              <a:t>2016/10/7</a:t>
            </a:fld>
            <a:endParaRPr lang="en-US" altLang="ja-JP"/>
          </a:p>
        </p:txBody>
      </p:sp>
      <p:sp>
        <p:nvSpPr>
          <p:cNvPr id="56325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384550" y="6245225"/>
            <a:ext cx="31369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83945" tIns="41974" rIns="83945" bIns="41974" numCol="1" anchor="t" anchorCtr="0" compatLnSpc="1">
            <a:prstTxWarp prst="textNoShape">
              <a:avLst/>
            </a:prstTxWarp>
          </a:bodyPr>
          <a:lstStyle>
            <a:lvl1pPr algn="ctr" defTabSz="839788" eaLnBrk="0" hangingPunct="0">
              <a:defRPr sz="1300" b="0">
                <a:solidFill>
                  <a:schemeClr val="tx1"/>
                </a:solidFill>
                <a:latin typeface="Arial" charset="0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6326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099300" y="6245225"/>
            <a:ext cx="23114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83945" tIns="41974" rIns="83945" bIns="41974" numCol="1" anchor="t" anchorCtr="0" compatLnSpc="1">
            <a:prstTxWarp prst="textNoShape">
              <a:avLst/>
            </a:prstTxWarp>
          </a:bodyPr>
          <a:lstStyle>
            <a:lvl1pPr algn="r" defTabSz="839788" eaLnBrk="0" hangingPunct="0">
              <a:defRPr sz="1300">
                <a:solidFill>
                  <a:schemeClr val="tx1"/>
                </a:solidFill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A382CD28-33A3-4D07-84C6-38AB077B648A}" type="slidenum">
              <a:rPr lang="ja-JP" altLang="en-US"/>
              <a:pPr>
                <a:defRPr/>
              </a:pPr>
              <a:t>&lt;#&gt;</a:t>
            </a:fld>
            <a:endParaRPr lang="en-US" altLang="ja-JP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383" r:id="rId1"/>
    <p:sldLayoutId id="2147484384" r:id="rId2"/>
    <p:sldLayoutId id="2147484385" r:id="rId3"/>
    <p:sldLayoutId id="2147484386" r:id="rId4"/>
    <p:sldLayoutId id="2147484387" r:id="rId5"/>
    <p:sldLayoutId id="2147484388" r:id="rId6"/>
    <p:sldLayoutId id="2147484389" r:id="rId7"/>
    <p:sldLayoutId id="2147484390" r:id="rId8"/>
    <p:sldLayoutId id="2147484391" r:id="rId9"/>
    <p:sldLayoutId id="2147484392" r:id="rId10"/>
    <p:sldLayoutId id="2147484393" r:id="rId11"/>
  </p:sldLayoutIdLst>
  <p:hf sldNum="0" hdr="0" ftr="0" dt="0"/>
  <p:txStyles>
    <p:titleStyle>
      <a:lvl1pPr algn="ctr" defTabSz="839788" rtl="0" eaLnBrk="0" fontAlgn="base" hangingPunct="0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+mj-lt"/>
          <a:ea typeface="+mj-ea"/>
          <a:cs typeface="+mj-cs"/>
        </a:defRPr>
      </a:lvl1pPr>
      <a:lvl2pPr algn="ctr" defTabSz="839788" rtl="0" eaLnBrk="0" fontAlgn="base" hangingPunct="0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Arial" charset="0"/>
          <a:ea typeface="ＭＳ Ｐゴシック" pitchFamily="50" charset="-128"/>
        </a:defRPr>
      </a:lvl2pPr>
      <a:lvl3pPr algn="ctr" defTabSz="839788" rtl="0" eaLnBrk="0" fontAlgn="base" hangingPunct="0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Arial" charset="0"/>
          <a:ea typeface="ＭＳ Ｐゴシック" pitchFamily="50" charset="-128"/>
        </a:defRPr>
      </a:lvl3pPr>
      <a:lvl4pPr algn="ctr" defTabSz="839788" rtl="0" eaLnBrk="0" fontAlgn="base" hangingPunct="0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Arial" charset="0"/>
          <a:ea typeface="ＭＳ Ｐゴシック" pitchFamily="50" charset="-128"/>
        </a:defRPr>
      </a:lvl4pPr>
      <a:lvl5pPr algn="ctr" defTabSz="839788" rtl="0" eaLnBrk="0" fontAlgn="base" hangingPunct="0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Arial" charset="0"/>
          <a:ea typeface="ＭＳ Ｐゴシック" pitchFamily="50" charset="-128"/>
        </a:defRPr>
      </a:lvl5pPr>
      <a:lvl6pPr marL="457200" algn="ctr" defTabSz="839788" rtl="0" fontAlgn="base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Arial" charset="0"/>
          <a:ea typeface="ＭＳ Ｐゴシック" pitchFamily="50" charset="-128"/>
        </a:defRPr>
      </a:lvl6pPr>
      <a:lvl7pPr marL="914400" algn="ctr" defTabSz="839788" rtl="0" fontAlgn="base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Arial" charset="0"/>
          <a:ea typeface="ＭＳ Ｐゴシック" pitchFamily="50" charset="-128"/>
        </a:defRPr>
      </a:lvl7pPr>
      <a:lvl8pPr marL="1371600" algn="ctr" defTabSz="839788" rtl="0" fontAlgn="base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Arial" charset="0"/>
          <a:ea typeface="ＭＳ Ｐゴシック" pitchFamily="50" charset="-128"/>
        </a:defRPr>
      </a:lvl8pPr>
      <a:lvl9pPr marL="1828800" algn="ctr" defTabSz="839788" rtl="0" fontAlgn="base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Arial" charset="0"/>
          <a:ea typeface="ＭＳ Ｐゴシック" pitchFamily="50" charset="-128"/>
        </a:defRPr>
      </a:lvl9pPr>
    </p:titleStyle>
    <p:bodyStyle>
      <a:lvl1pPr marL="314325" indent="-314325" algn="l" defTabSz="839788" rtl="0" eaLnBrk="0" fontAlgn="base" hangingPunct="0">
        <a:spcBef>
          <a:spcPct val="20000"/>
        </a:spcBef>
        <a:spcAft>
          <a:spcPct val="0"/>
        </a:spcAft>
        <a:buChar char="•"/>
        <a:defRPr kumimoji="1" sz="2900">
          <a:solidFill>
            <a:schemeClr val="tx1"/>
          </a:solidFill>
          <a:latin typeface="+mn-lt"/>
          <a:ea typeface="+mn-ea"/>
          <a:cs typeface="+mn-cs"/>
        </a:defRPr>
      </a:lvl1pPr>
      <a:lvl2pPr marL="682625" indent="-263525" algn="l" defTabSz="839788" rtl="0" eaLnBrk="0" fontAlgn="base" hangingPunct="0">
        <a:spcBef>
          <a:spcPct val="20000"/>
        </a:spcBef>
        <a:spcAft>
          <a:spcPct val="0"/>
        </a:spcAft>
        <a:buChar char="–"/>
        <a:defRPr kumimoji="1" sz="2600">
          <a:solidFill>
            <a:schemeClr val="tx1"/>
          </a:solidFill>
          <a:latin typeface="+mn-lt"/>
          <a:ea typeface="+mn-ea"/>
        </a:defRPr>
      </a:lvl2pPr>
      <a:lvl3pPr marL="1049338" indent="-209550" algn="l" defTabSz="839788" rtl="0" eaLnBrk="0" fontAlgn="base" hangingPunct="0">
        <a:spcBef>
          <a:spcPct val="20000"/>
        </a:spcBef>
        <a:spcAft>
          <a:spcPct val="0"/>
        </a:spcAft>
        <a:buChar char="•"/>
        <a:defRPr kumimoji="1" sz="2200">
          <a:solidFill>
            <a:schemeClr val="tx1"/>
          </a:solidFill>
          <a:latin typeface="+mn-lt"/>
          <a:ea typeface="+mn-ea"/>
        </a:defRPr>
      </a:lvl3pPr>
      <a:lvl4pPr marL="1470025" indent="-211138" algn="l" defTabSz="839788" rtl="0" eaLnBrk="0" fontAlgn="base" hangingPunct="0">
        <a:spcBef>
          <a:spcPct val="20000"/>
        </a:spcBef>
        <a:spcAft>
          <a:spcPct val="0"/>
        </a:spcAft>
        <a:buChar char="–"/>
        <a:defRPr kumimoji="1">
          <a:solidFill>
            <a:schemeClr val="tx1"/>
          </a:solidFill>
          <a:latin typeface="+mn-lt"/>
          <a:ea typeface="+mn-ea"/>
        </a:defRPr>
      </a:lvl4pPr>
      <a:lvl5pPr marL="1889125" indent="-209550" algn="l" defTabSz="839788" rtl="0" eaLnBrk="0" fontAlgn="base" hangingPunct="0">
        <a:spcBef>
          <a:spcPct val="20000"/>
        </a:spcBef>
        <a:spcAft>
          <a:spcPct val="0"/>
        </a:spcAft>
        <a:buChar char="»"/>
        <a:defRPr kumimoji="1">
          <a:solidFill>
            <a:schemeClr val="tx1"/>
          </a:solidFill>
          <a:latin typeface="+mn-lt"/>
          <a:ea typeface="+mn-ea"/>
        </a:defRPr>
      </a:lvl5pPr>
      <a:lvl6pPr marL="2346325" indent="-209550" algn="l" defTabSz="839788" rtl="0" fontAlgn="base">
        <a:spcBef>
          <a:spcPct val="20000"/>
        </a:spcBef>
        <a:spcAft>
          <a:spcPct val="0"/>
        </a:spcAft>
        <a:buChar char="»"/>
        <a:defRPr kumimoji="1">
          <a:solidFill>
            <a:schemeClr val="tx1"/>
          </a:solidFill>
          <a:latin typeface="+mn-lt"/>
          <a:ea typeface="+mn-ea"/>
        </a:defRPr>
      </a:lvl6pPr>
      <a:lvl7pPr marL="2803525" indent="-209550" algn="l" defTabSz="839788" rtl="0" fontAlgn="base">
        <a:spcBef>
          <a:spcPct val="20000"/>
        </a:spcBef>
        <a:spcAft>
          <a:spcPct val="0"/>
        </a:spcAft>
        <a:buChar char="»"/>
        <a:defRPr kumimoji="1">
          <a:solidFill>
            <a:schemeClr val="tx1"/>
          </a:solidFill>
          <a:latin typeface="+mn-lt"/>
          <a:ea typeface="+mn-ea"/>
        </a:defRPr>
      </a:lvl7pPr>
      <a:lvl8pPr marL="3260725" indent="-209550" algn="l" defTabSz="839788" rtl="0" fontAlgn="base">
        <a:spcBef>
          <a:spcPct val="20000"/>
        </a:spcBef>
        <a:spcAft>
          <a:spcPct val="0"/>
        </a:spcAft>
        <a:buChar char="»"/>
        <a:defRPr kumimoji="1">
          <a:solidFill>
            <a:schemeClr val="tx1"/>
          </a:solidFill>
          <a:latin typeface="+mn-lt"/>
          <a:ea typeface="+mn-ea"/>
        </a:defRPr>
      </a:lvl8pPr>
      <a:lvl9pPr marL="3717925" indent="-209550" algn="l" defTabSz="839788" rtl="0" fontAlgn="base">
        <a:spcBef>
          <a:spcPct val="20000"/>
        </a:spcBef>
        <a:spcAft>
          <a:spcPct val="0"/>
        </a:spcAft>
        <a:buChar char="»"/>
        <a:defRPr kumimoji="1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EAF4D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12"/>
          <p:cNvSpPr>
            <a:spLocks noGrp="1" noChangeArrowheads="1"/>
          </p:cNvSpPr>
          <p:nvPr>
            <p:ph type="title"/>
          </p:nvPr>
        </p:nvSpPr>
        <p:spPr bwMode="auto">
          <a:xfrm>
            <a:off x="273050" y="0"/>
            <a:ext cx="9632950" cy="549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353" tIns="45678" rIns="91353" bIns="45678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 smtClean="0"/>
              <a:t>マスタ タイトルの書式設定</a:t>
            </a:r>
          </a:p>
        </p:txBody>
      </p:sp>
      <p:sp>
        <p:nvSpPr>
          <p:cNvPr id="3075" name="Rectangle 1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95300" y="1600200"/>
            <a:ext cx="89154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353" tIns="45678" rIns="91353" bIns="4567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 smtClean="0"/>
              <a:t>マスタ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</a:p>
        </p:txBody>
      </p:sp>
      <p:sp>
        <p:nvSpPr>
          <p:cNvPr id="7" name="Rectangle 1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95300" y="6245225"/>
            <a:ext cx="2311400" cy="476250"/>
          </a:xfrm>
          <a:prstGeom prst="rect">
            <a:avLst/>
          </a:prstGeom>
          <a:extLst/>
        </p:spPr>
        <p:txBody>
          <a:bodyPr vert="horz" wrap="square" lIns="91353" tIns="45678" rIns="91353" bIns="45678" numCol="1" anchor="t" anchorCtr="0" compatLnSpc="1">
            <a:prstTxWarp prst="textNoShape">
              <a:avLst/>
            </a:prstTxWarp>
          </a:bodyPr>
          <a:lstStyle>
            <a:lvl1pPr algn="l" eaLnBrk="1" hangingPunct="1">
              <a:defRPr sz="1500">
                <a:solidFill>
                  <a:schemeClr val="tx1"/>
                </a:solidFill>
                <a:latin typeface="+mn-lt"/>
              </a:defRPr>
            </a:lvl1pPr>
          </a:lstStyle>
          <a:p>
            <a:pPr>
              <a:defRPr/>
            </a:pPr>
            <a:fld id="{5168A9FA-3B10-414B-BE3D-F4B401F3D69E}" type="datetime1">
              <a:rPr lang="ja-JP" altLang="en-US"/>
              <a:pPr>
                <a:defRPr/>
              </a:pPr>
              <a:t>2016/10/7</a:t>
            </a:fld>
            <a:endParaRPr lang="en-US" altLang="ja-JP"/>
          </a:p>
        </p:txBody>
      </p:sp>
      <p:sp>
        <p:nvSpPr>
          <p:cNvPr id="8" name="Rectangle 1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584575" y="6570663"/>
            <a:ext cx="3136900" cy="287337"/>
          </a:xfrm>
          <a:prstGeom prst="rect">
            <a:avLst/>
          </a:prstGeom>
          <a:extLst/>
        </p:spPr>
        <p:txBody>
          <a:bodyPr vert="horz" wrap="square" lIns="91353" tIns="45678" rIns="91353" bIns="45678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500">
                <a:solidFill>
                  <a:schemeClr val="tx1"/>
                </a:solidFill>
                <a:latin typeface="+mn-lt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9" name="Rectangle 1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594600" y="6630988"/>
            <a:ext cx="2311400" cy="254000"/>
          </a:xfrm>
          <a:prstGeom prst="rect">
            <a:avLst/>
          </a:prstGeom>
          <a:extLst/>
        </p:spPr>
        <p:txBody>
          <a:bodyPr vert="horz" wrap="square" lIns="91353" tIns="10800" rIns="0" bIns="1080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500">
                <a:solidFill>
                  <a:srgbClr val="5F5F5F"/>
                </a:solidFill>
                <a:latin typeface="+mn-lt"/>
              </a:defRPr>
            </a:lvl1pPr>
          </a:lstStyle>
          <a:p>
            <a:pPr>
              <a:defRPr/>
            </a:pPr>
            <a:fld id="{AA775A9A-2AF4-4E5D-A014-4DBECC1DAE12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/80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394" r:id="rId1"/>
    <p:sldLayoutId id="2147484395" r:id="rId2"/>
    <p:sldLayoutId id="2147484396" r:id="rId3"/>
    <p:sldLayoutId id="2147484397" r:id="rId4"/>
    <p:sldLayoutId id="2147484398" r:id="rId5"/>
    <p:sldLayoutId id="2147484399" r:id="rId6"/>
    <p:sldLayoutId id="2147484400" r:id="rId7"/>
    <p:sldLayoutId id="2147484401" r:id="rId8"/>
    <p:sldLayoutId id="2147484402" r:id="rId9"/>
    <p:sldLayoutId id="2147484403" r:id="rId10"/>
    <p:sldLayoutId id="2147484404" r:id="rId11"/>
  </p:sldLayoutIdLst>
  <p:hf sldNum="0"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kumimoji="1" sz="2400" kern="1200">
          <a:solidFill>
            <a:srgbClr val="008000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anose="020B0604020202020204" pitchFamily="34" charset="0"/>
          <a:ea typeface="ＭＳ Ｐゴシック" panose="020B0600070205080204" pitchFamily="50" charset="-128"/>
        </a:defRPr>
      </a:lvl2pPr>
      <a:lvl3pPr algn="l" rtl="0" eaLnBrk="0" fontAlgn="base" hangingPunct="0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anose="020B0604020202020204" pitchFamily="34" charset="0"/>
          <a:ea typeface="ＭＳ Ｐゴシック" panose="020B0600070205080204" pitchFamily="50" charset="-128"/>
        </a:defRPr>
      </a:lvl3pPr>
      <a:lvl4pPr algn="l" rtl="0" eaLnBrk="0" fontAlgn="base" hangingPunct="0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anose="020B0604020202020204" pitchFamily="34" charset="0"/>
          <a:ea typeface="ＭＳ Ｐゴシック" panose="020B0600070205080204" pitchFamily="50" charset="-128"/>
        </a:defRPr>
      </a:lvl4pPr>
      <a:lvl5pPr algn="l" rtl="0" eaLnBrk="0" fontAlgn="base" hangingPunct="0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anose="020B0604020202020204" pitchFamily="34" charset="0"/>
          <a:ea typeface="ＭＳ Ｐゴシック" panose="020B0600070205080204" pitchFamily="50" charset="-128"/>
        </a:defRPr>
      </a:lvl5pPr>
      <a:lvl6pPr marL="457200" algn="l" rtl="0" fontAlgn="base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anose="020B0604020202020204" pitchFamily="34" charset="0"/>
          <a:ea typeface="ＭＳ Ｐゴシック" panose="020B0600070205080204" pitchFamily="50" charset="-128"/>
        </a:defRPr>
      </a:lvl6pPr>
      <a:lvl7pPr marL="914400" algn="l" rtl="0" fontAlgn="base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anose="020B0604020202020204" pitchFamily="34" charset="0"/>
          <a:ea typeface="ＭＳ Ｐゴシック" panose="020B0600070205080204" pitchFamily="50" charset="-128"/>
        </a:defRPr>
      </a:lvl7pPr>
      <a:lvl8pPr marL="1371600" algn="l" rtl="0" fontAlgn="base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anose="020B0604020202020204" pitchFamily="34" charset="0"/>
          <a:ea typeface="ＭＳ Ｐゴシック" panose="020B0600070205080204" pitchFamily="50" charset="-128"/>
        </a:defRPr>
      </a:lvl8pPr>
      <a:lvl9pPr marL="1828800" algn="l" rtl="0" fontAlgn="base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anose="020B0604020202020204" pitchFamily="34" charset="0"/>
          <a:ea typeface="ＭＳ Ｐゴシック" panose="020B0600070205080204" pitchFamily="50" charset="-128"/>
        </a:defRPr>
      </a:lvl9pPr>
    </p:titleStyle>
    <p:bodyStyle>
      <a:lvl1pPr marL="339725" indent="-339725" algn="l" rtl="0" eaLnBrk="0" fontAlgn="base" hangingPunct="0">
        <a:spcBef>
          <a:spcPct val="20000"/>
        </a:spcBef>
        <a:spcAft>
          <a:spcPct val="0"/>
        </a:spcAft>
        <a:buChar char="•"/>
        <a:defRPr kumimoji="1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39775" indent="-282575" algn="l" rtl="0" eaLnBrk="0" fontAlgn="base" hangingPunct="0">
        <a:spcBef>
          <a:spcPct val="20000"/>
        </a:spcBef>
        <a:spcAft>
          <a:spcPct val="0"/>
        </a:spcAft>
        <a:buChar char="–"/>
        <a:defRPr kumimoji="1" sz="2700" kern="1200">
          <a:solidFill>
            <a:schemeClr val="tx1"/>
          </a:solidFill>
          <a:latin typeface="+mn-lt"/>
          <a:ea typeface="+mn-ea"/>
          <a:cs typeface="+mn-cs"/>
        </a:defRPr>
      </a:lvl2pPr>
      <a:lvl3pPr marL="1141413" indent="-227013" algn="l" rtl="0" eaLnBrk="0" fontAlgn="base" hangingPunct="0">
        <a:spcBef>
          <a:spcPct val="20000"/>
        </a:spcBef>
        <a:spcAft>
          <a:spcPct val="0"/>
        </a:spcAft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598613" indent="-227013" algn="l" rtl="0" eaLnBrk="0" fontAlgn="base" hangingPunct="0">
        <a:spcBef>
          <a:spcPct val="20000"/>
        </a:spcBef>
        <a:spcAft>
          <a:spcPct val="0"/>
        </a:spcAft>
        <a:buChar char="–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5813" indent="-230188" algn="l" rtl="0" eaLnBrk="0" fontAlgn="base" hangingPunct="0">
        <a:spcBef>
          <a:spcPct val="20000"/>
        </a:spcBef>
        <a:spcAft>
          <a:spcPct val="0"/>
        </a:spcAft>
        <a:buChar char="»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15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ja-JP" sz="2000" dirty="0" smtClean="0"/>
              <a:t>【MD】</a:t>
            </a:r>
            <a:r>
              <a:rPr lang="ja-JP" altLang="en-US" sz="2000" dirty="0" smtClean="0"/>
              <a:t>細い</a:t>
            </a:r>
            <a:r>
              <a:rPr lang="en-US" altLang="ja-JP" sz="2000" dirty="0" err="1" smtClean="0"/>
              <a:t>CNT探針を太いCNT試料の内部に差し込んで、フォース・カーブを測定する</a:t>
            </a:r>
            <a:endParaRPr lang="ja-JP" altLang="en-US" sz="2000" dirty="0" smtClean="0"/>
          </a:p>
        </p:txBody>
      </p:sp>
      <p:grpSp>
        <p:nvGrpSpPr>
          <p:cNvPr id="177155" name="Group 3"/>
          <p:cNvGrpSpPr>
            <a:grpSpLocks noChangeAspect="1"/>
          </p:cNvGrpSpPr>
          <p:nvPr/>
        </p:nvGrpSpPr>
        <p:grpSpPr bwMode="auto">
          <a:xfrm>
            <a:off x="344488" y="692150"/>
            <a:ext cx="2971800" cy="4133850"/>
            <a:chOff x="1134" y="1687"/>
            <a:chExt cx="4680" cy="6510"/>
          </a:xfrm>
        </p:grpSpPr>
        <p:sp>
          <p:nvSpPr>
            <p:cNvPr id="177176" name="AutoShape 4"/>
            <p:cNvSpPr>
              <a:spLocks noChangeAspect="1" noChangeArrowheads="1"/>
            </p:cNvSpPr>
            <p:nvPr/>
          </p:nvSpPr>
          <p:spPr bwMode="auto">
            <a:xfrm>
              <a:off x="1134" y="1687"/>
              <a:ext cx="4680" cy="65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 eaLnBrk="1" hangingPunct="1"/>
              <a:endParaRPr lang="ja-JP" altLang="en-US"/>
            </a:p>
          </p:txBody>
        </p:sp>
        <p:pic>
          <p:nvPicPr>
            <p:cNvPr id="177177" name="Picture 5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134" y="1687"/>
              <a:ext cx="4680" cy="65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77178" name="Text Box 6"/>
            <p:cNvSpPr txBox="1">
              <a:spLocks noChangeArrowheads="1"/>
            </p:cNvSpPr>
            <p:nvPr/>
          </p:nvSpPr>
          <p:spPr bwMode="auto">
            <a:xfrm>
              <a:off x="2934" y="2227"/>
              <a:ext cx="2275" cy="845"/>
            </a:xfrm>
            <a:prstGeom prst="rect">
              <a:avLst/>
            </a:prstGeom>
            <a:noFill/>
            <a:ln w="12700">
              <a:solidFill>
                <a:srgbClr val="FFFF00"/>
              </a:solidFill>
              <a:miter lim="800000"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lIns="74295" tIns="8890" rIns="74295" bIns="8890">
              <a:spAutoFit/>
            </a:bodyPr>
            <a:lstStyle/>
            <a:p>
              <a:pPr algn="just"/>
              <a:r>
                <a:rPr lang="en-US" altLang="ja-JP" sz="1100">
                  <a:solidFill>
                    <a:srgbClr val="C0C0C0"/>
                  </a:solidFill>
                  <a:latin typeface="Arial" panose="020B0604020202020204" pitchFamily="34" charset="0"/>
                  <a:ea typeface="ＭＳ 明朝" panose="02020609040205080304" pitchFamily="17" charset="-128"/>
                </a:rPr>
                <a:t>Tip: capped SWCNT</a:t>
              </a:r>
            </a:p>
            <a:p>
              <a:pPr algn="just"/>
              <a:r>
                <a:rPr lang="en-US" altLang="ja-JP" sz="1100">
                  <a:solidFill>
                    <a:srgbClr val="C0C0C0"/>
                  </a:solidFill>
                  <a:latin typeface="Arial" panose="020B0604020202020204" pitchFamily="34" charset="0"/>
                  <a:ea typeface="ＭＳ 明朝" panose="02020609040205080304" pitchFamily="17" charset="-128"/>
                </a:rPr>
                <a:t>Diameter: 7.8 Å</a:t>
              </a:r>
            </a:p>
            <a:p>
              <a:pPr algn="just"/>
              <a:r>
                <a:rPr lang="en-US" altLang="ja-JP" sz="1100">
                  <a:solidFill>
                    <a:srgbClr val="C0C0C0"/>
                  </a:solidFill>
                  <a:latin typeface="Arial" panose="020B0604020202020204" pitchFamily="34" charset="0"/>
                  <a:ea typeface="ＭＳ 明朝" panose="02020609040205080304" pitchFamily="17" charset="-128"/>
                </a:rPr>
                <a:t>Height: 29.1 Å</a:t>
              </a:r>
              <a:endParaRPr lang="en-US" altLang="ja-JP">
                <a:solidFill>
                  <a:schemeClr val="tx1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177179" name="Text Box 7"/>
            <p:cNvSpPr txBox="1">
              <a:spLocks noChangeArrowheads="1"/>
            </p:cNvSpPr>
            <p:nvPr/>
          </p:nvSpPr>
          <p:spPr bwMode="auto">
            <a:xfrm>
              <a:off x="2934" y="4027"/>
              <a:ext cx="1933" cy="845"/>
            </a:xfrm>
            <a:prstGeom prst="rect">
              <a:avLst/>
            </a:prstGeom>
            <a:noFill/>
            <a:ln w="12700">
              <a:solidFill>
                <a:srgbClr val="FFFF00"/>
              </a:solidFill>
              <a:miter lim="800000"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lIns="74295" tIns="8890" rIns="74295" bIns="8890">
              <a:spAutoFit/>
            </a:bodyPr>
            <a:lstStyle/>
            <a:p>
              <a:pPr algn="just"/>
              <a:r>
                <a:rPr lang="nb-NO" altLang="ja-JP" sz="1100">
                  <a:solidFill>
                    <a:srgbClr val="C0C0C0"/>
                  </a:solidFill>
                  <a:latin typeface="Arial" panose="020B0604020202020204" pitchFamily="34" charset="0"/>
                  <a:ea typeface="ＭＳ 明朝" panose="02020609040205080304" pitchFamily="17" charset="-128"/>
                </a:rPr>
                <a:t>Sample: SWCNT</a:t>
              </a:r>
            </a:p>
            <a:p>
              <a:pPr algn="just"/>
              <a:r>
                <a:rPr lang="nb-NO" altLang="ja-JP" sz="1100">
                  <a:solidFill>
                    <a:srgbClr val="C0C0C0"/>
                  </a:solidFill>
                  <a:latin typeface="Arial" panose="020B0604020202020204" pitchFamily="34" charset="0"/>
                  <a:ea typeface="ＭＳ 明朝" panose="02020609040205080304" pitchFamily="17" charset="-128"/>
                </a:rPr>
                <a:t>Diameter: 15.6 Å</a:t>
              </a:r>
            </a:p>
            <a:p>
              <a:pPr algn="just"/>
              <a:r>
                <a:rPr lang="nb-NO" altLang="ja-JP" sz="1100">
                  <a:solidFill>
                    <a:srgbClr val="C0C0C0"/>
                  </a:solidFill>
                  <a:latin typeface="Arial" panose="020B0604020202020204" pitchFamily="34" charset="0"/>
                  <a:ea typeface="ＭＳ 明朝" panose="02020609040205080304" pitchFamily="17" charset="-128"/>
                </a:rPr>
                <a:t>Height: 62.1 Å</a:t>
              </a:r>
              <a:endParaRPr lang="en-US" altLang="ja-JP">
                <a:solidFill>
                  <a:schemeClr val="tx1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177180" name="Line 8"/>
            <p:cNvSpPr>
              <a:spLocks noChangeShapeType="1"/>
            </p:cNvSpPr>
            <p:nvPr/>
          </p:nvSpPr>
          <p:spPr bwMode="auto">
            <a:xfrm>
              <a:off x="2214" y="3307"/>
              <a:ext cx="1" cy="3960"/>
            </a:xfrm>
            <a:prstGeom prst="line">
              <a:avLst/>
            </a:prstGeom>
            <a:noFill/>
            <a:ln w="57150">
              <a:solidFill>
                <a:srgbClr val="FF00FF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lIns="74295" tIns="8890" rIns="74295" bIns="8890"/>
            <a:lstStyle/>
            <a:p>
              <a:endParaRPr lang="ja-JP" altLang="en-US"/>
            </a:p>
          </p:txBody>
        </p:sp>
      </p:grpSp>
      <p:grpSp>
        <p:nvGrpSpPr>
          <p:cNvPr id="177156" name="Group 9"/>
          <p:cNvGrpSpPr>
            <a:grpSpLocks noChangeAspect="1"/>
          </p:cNvGrpSpPr>
          <p:nvPr/>
        </p:nvGrpSpPr>
        <p:grpSpPr bwMode="auto">
          <a:xfrm>
            <a:off x="3584575" y="765175"/>
            <a:ext cx="6096000" cy="3332163"/>
            <a:chOff x="1134" y="9115"/>
            <a:chExt cx="9600" cy="5248"/>
          </a:xfrm>
        </p:grpSpPr>
        <p:sp>
          <p:nvSpPr>
            <p:cNvPr id="177161" name="AutoShape 10"/>
            <p:cNvSpPr>
              <a:spLocks noChangeAspect="1" noChangeArrowheads="1"/>
            </p:cNvSpPr>
            <p:nvPr/>
          </p:nvSpPr>
          <p:spPr bwMode="auto">
            <a:xfrm>
              <a:off x="1134" y="9115"/>
              <a:ext cx="9600" cy="524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 eaLnBrk="1" hangingPunct="1"/>
              <a:endParaRPr lang="ja-JP" altLang="en-US"/>
            </a:p>
          </p:txBody>
        </p:sp>
        <p:pic>
          <p:nvPicPr>
            <p:cNvPr id="177162" name="Picture 11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 t="18277" r="7166" b="1637"/>
            <a:stretch>
              <a:fillRect/>
            </a:stretch>
          </p:blipFill>
          <p:spPr bwMode="auto">
            <a:xfrm>
              <a:off x="1134" y="9115"/>
              <a:ext cx="4743" cy="414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77163" name="Text Box 12"/>
            <p:cNvSpPr txBox="1">
              <a:spLocks noChangeArrowheads="1"/>
            </p:cNvSpPr>
            <p:nvPr/>
          </p:nvSpPr>
          <p:spPr bwMode="auto">
            <a:xfrm>
              <a:off x="5154" y="9920"/>
              <a:ext cx="528" cy="31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000000"/>
                  </a:solidFill>
                </a14:hiddenFill>
              </a:ext>
              <a:ext uri="{91240B29-F687-4F45-9708-019B960494DF}">
                <a14:hiddenLine xmlns="" xmlns:a14="http://schemas.microsoft.com/office/drawing/2010/main" w="12700">
                  <a:solidFill>
                    <a:srgbClr val="FFFF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74295" tIns="8890" rIns="74295" bIns="8890">
              <a:spAutoFit/>
            </a:bodyPr>
            <a:lstStyle/>
            <a:p>
              <a:pPr algn="just"/>
              <a:r>
                <a:rPr lang="nb-NO" altLang="ja-JP" sz="1200">
                  <a:solidFill>
                    <a:srgbClr val="FFFF00"/>
                  </a:solidFill>
                  <a:latin typeface="Arial" panose="020B0604020202020204" pitchFamily="34" charset="0"/>
                  <a:ea typeface="ＭＳ 明朝" panose="02020609040205080304" pitchFamily="17" charset="-128"/>
                </a:rPr>
                <a:t>(1)</a:t>
              </a:r>
              <a:endParaRPr lang="en-US" altLang="ja-JP">
                <a:solidFill>
                  <a:schemeClr val="tx1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177164" name="Text Box 13"/>
            <p:cNvSpPr txBox="1">
              <a:spLocks noChangeArrowheads="1"/>
            </p:cNvSpPr>
            <p:nvPr/>
          </p:nvSpPr>
          <p:spPr bwMode="auto">
            <a:xfrm>
              <a:off x="4619" y="9920"/>
              <a:ext cx="528" cy="31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000000"/>
                  </a:solidFill>
                </a14:hiddenFill>
              </a:ext>
              <a:ext uri="{91240B29-F687-4F45-9708-019B960494DF}">
                <a14:hiddenLine xmlns="" xmlns:a14="http://schemas.microsoft.com/office/drawing/2010/main" w="12700">
                  <a:solidFill>
                    <a:srgbClr val="FFFF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74295" tIns="8890" rIns="74295" bIns="8890">
              <a:spAutoFit/>
            </a:bodyPr>
            <a:lstStyle/>
            <a:p>
              <a:pPr algn="just"/>
              <a:r>
                <a:rPr lang="nb-NO" altLang="ja-JP" sz="1200">
                  <a:solidFill>
                    <a:srgbClr val="FFFF00"/>
                  </a:solidFill>
                  <a:latin typeface="Arial" panose="020B0604020202020204" pitchFamily="34" charset="0"/>
                  <a:ea typeface="ＭＳ 明朝" panose="02020609040205080304" pitchFamily="17" charset="-128"/>
                </a:rPr>
                <a:t>(2)</a:t>
              </a:r>
              <a:endParaRPr lang="en-US" altLang="ja-JP">
                <a:solidFill>
                  <a:schemeClr val="tx1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177165" name="Text Box 14"/>
            <p:cNvSpPr txBox="1">
              <a:spLocks noChangeArrowheads="1"/>
            </p:cNvSpPr>
            <p:nvPr/>
          </p:nvSpPr>
          <p:spPr bwMode="auto">
            <a:xfrm>
              <a:off x="3814" y="9920"/>
              <a:ext cx="528" cy="31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000000"/>
                  </a:solidFill>
                </a14:hiddenFill>
              </a:ext>
              <a:ext uri="{91240B29-F687-4F45-9708-019B960494DF}">
                <a14:hiddenLine xmlns="" xmlns:a14="http://schemas.microsoft.com/office/drawing/2010/main" w="12700">
                  <a:solidFill>
                    <a:srgbClr val="FFFF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74295" tIns="8890" rIns="74295" bIns="8890">
              <a:spAutoFit/>
            </a:bodyPr>
            <a:lstStyle/>
            <a:p>
              <a:pPr algn="just"/>
              <a:r>
                <a:rPr lang="nb-NO" altLang="ja-JP" sz="1200">
                  <a:solidFill>
                    <a:srgbClr val="FFFF00"/>
                  </a:solidFill>
                  <a:latin typeface="Arial" panose="020B0604020202020204" pitchFamily="34" charset="0"/>
                  <a:ea typeface="ＭＳ 明朝" panose="02020609040205080304" pitchFamily="17" charset="-128"/>
                </a:rPr>
                <a:t>(3)</a:t>
              </a:r>
              <a:endParaRPr lang="en-US" altLang="ja-JP">
                <a:solidFill>
                  <a:schemeClr val="tx1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177166" name="Text Box 15"/>
            <p:cNvSpPr txBox="1">
              <a:spLocks noChangeArrowheads="1"/>
            </p:cNvSpPr>
            <p:nvPr/>
          </p:nvSpPr>
          <p:spPr bwMode="auto">
            <a:xfrm>
              <a:off x="3072" y="9920"/>
              <a:ext cx="527" cy="31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000000"/>
                  </a:solidFill>
                </a14:hiddenFill>
              </a:ext>
              <a:ext uri="{91240B29-F687-4F45-9708-019B960494DF}">
                <a14:hiddenLine xmlns="" xmlns:a14="http://schemas.microsoft.com/office/drawing/2010/main" w="12700">
                  <a:solidFill>
                    <a:srgbClr val="FFFF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74295" tIns="8890" rIns="74295" bIns="8890">
              <a:spAutoFit/>
            </a:bodyPr>
            <a:lstStyle/>
            <a:p>
              <a:pPr algn="just"/>
              <a:r>
                <a:rPr lang="nb-NO" altLang="ja-JP" sz="1200">
                  <a:solidFill>
                    <a:srgbClr val="FFFF00"/>
                  </a:solidFill>
                  <a:latin typeface="Arial" panose="020B0604020202020204" pitchFamily="34" charset="0"/>
                  <a:ea typeface="ＭＳ 明朝" panose="02020609040205080304" pitchFamily="17" charset="-128"/>
                </a:rPr>
                <a:t>(4)</a:t>
              </a:r>
              <a:endParaRPr lang="en-US" altLang="ja-JP">
                <a:solidFill>
                  <a:schemeClr val="tx1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177167" name="Text Box 16"/>
            <p:cNvSpPr txBox="1">
              <a:spLocks noChangeArrowheads="1"/>
            </p:cNvSpPr>
            <p:nvPr/>
          </p:nvSpPr>
          <p:spPr bwMode="auto">
            <a:xfrm>
              <a:off x="2142" y="9920"/>
              <a:ext cx="527" cy="31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000000"/>
                  </a:solidFill>
                </a14:hiddenFill>
              </a:ext>
              <a:ext uri="{91240B29-F687-4F45-9708-019B960494DF}">
                <a14:hiddenLine xmlns="" xmlns:a14="http://schemas.microsoft.com/office/drawing/2010/main" w="12700">
                  <a:solidFill>
                    <a:srgbClr val="FFFF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74295" tIns="8890" rIns="74295" bIns="8890">
              <a:spAutoFit/>
            </a:bodyPr>
            <a:lstStyle/>
            <a:p>
              <a:pPr algn="just"/>
              <a:r>
                <a:rPr lang="nb-NO" altLang="ja-JP" sz="1200">
                  <a:solidFill>
                    <a:srgbClr val="FFFF00"/>
                  </a:solidFill>
                  <a:latin typeface="Arial" panose="020B0604020202020204" pitchFamily="34" charset="0"/>
                  <a:ea typeface="ＭＳ 明朝" panose="02020609040205080304" pitchFamily="17" charset="-128"/>
                </a:rPr>
                <a:t>(5)</a:t>
              </a:r>
              <a:endParaRPr lang="en-US" altLang="ja-JP">
                <a:solidFill>
                  <a:schemeClr val="tx1"/>
                </a:solidFill>
                <a:latin typeface="Arial" panose="020B0604020202020204" pitchFamily="34" charset="0"/>
              </a:endParaRPr>
            </a:p>
          </p:txBody>
        </p:sp>
        <p:pic>
          <p:nvPicPr>
            <p:cNvPr id="177168" name="Picture 17"/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 l="-175" t="18277" r="7166" b="1637"/>
            <a:stretch>
              <a:fillRect/>
            </a:stretch>
          </p:blipFill>
          <p:spPr bwMode="auto">
            <a:xfrm>
              <a:off x="5994" y="9115"/>
              <a:ext cx="4740" cy="414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77169" name="Text Box 18"/>
            <p:cNvSpPr txBox="1">
              <a:spLocks noChangeArrowheads="1"/>
            </p:cNvSpPr>
            <p:nvPr/>
          </p:nvSpPr>
          <p:spPr bwMode="auto">
            <a:xfrm>
              <a:off x="6534" y="9628"/>
              <a:ext cx="528" cy="31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000000"/>
                  </a:solidFill>
                </a14:hiddenFill>
              </a:ext>
              <a:ext uri="{91240B29-F687-4F45-9708-019B960494DF}">
                <a14:hiddenLine xmlns="" xmlns:a14="http://schemas.microsoft.com/office/drawing/2010/main" w="12700">
                  <a:solidFill>
                    <a:srgbClr val="FFFF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74295" tIns="8890" rIns="74295" bIns="8890">
              <a:spAutoFit/>
            </a:bodyPr>
            <a:lstStyle/>
            <a:p>
              <a:pPr algn="just"/>
              <a:r>
                <a:rPr lang="nb-NO" altLang="ja-JP" sz="1200">
                  <a:solidFill>
                    <a:srgbClr val="FFFF00"/>
                  </a:solidFill>
                  <a:latin typeface="Arial" panose="020B0604020202020204" pitchFamily="34" charset="0"/>
                  <a:ea typeface="ＭＳ 明朝" panose="02020609040205080304" pitchFamily="17" charset="-128"/>
                </a:rPr>
                <a:t>(1)</a:t>
              </a:r>
              <a:endParaRPr lang="en-US" altLang="ja-JP">
                <a:solidFill>
                  <a:schemeClr val="tx1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177170" name="Text Box 19"/>
            <p:cNvSpPr txBox="1">
              <a:spLocks noChangeArrowheads="1"/>
            </p:cNvSpPr>
            <p:nvPr/>
          </p:nvSpPr>
          <p:spPr bwMode="auto">
            <a:xfrm>
              <a:off x="6894" y="11068"/>
              <a:ext cx="528" cy="31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000000"/>
                  </a:solidFill>
                </a14:hiddenFill>
              </a:ext>
              <a:ext uri="{91240B29-F687-4F45-9708-019B960494DF}">
                <a14:hiddenLine xmlns="" xmlns:a14="http://schemas.microsoft.com/office/drawing/2010/main" w="12700">
                  <a:solidFill>
                    <a:srgbClr val="FFFF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74295" tIns="8890" rIns="74295" bIns="8890">
              <a:spAutoFit/>
            </a:bodyPr>
            <a:lstStyle/>
            <a:p>
              <a:pPr algn="just"/>
              <a:r>
                <a:rPr lang="nb-NO" altLang="ja-JP" sz="1200">
                  <a:solidFill>
                    <a:srgbClr val="FFFF00"/>
                  </a:solidFill>
                  <a:latin typeface="Arial" panose="020B0604020202020204" pitchFamily="34" charset="0"/>
                  <a:ea typeface="ＭＳ 明朝" panose="02020609040205080304" pitchFamily="17" charset="-128"/>
                </a:rPr>
                <a:t>(2)</a:t>
              </a:r>
              <a:endParaRPr lang="en-US" altLang="ja-JP">
                <a:solidFill>
                  <a:schemeClr val="tx1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177171" name="Text Box 20"/>
            <p:cNvSpPr txBox="1">
              <a:spLocks noChangeArrowheads="1"/>
            </p:cNvSpPr>
            <p:nvPr/>
          </p:nvSpPr>
          <p:spPr bwMode="auto">
            <a:xfrm>
              <a:off x="9414" y="9628"/>
              <a:ext cx="528" cy="31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000000"/>
                  </a:solidFill>
                </a14:hiddenFill>
              </a:ext>
              <a:ext uri="{91240B29-F687-4F45-9708-019B960494DF}">
                <a14:hiddenLine xmlns="" xmlns:a14="http://schemas.microsoft.com/office/drawing/2010/main" w="12700">
                  <a:solidFill>
                    <a:srgbClr val="FFFF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74295" tIns="8890" rIns="74295" bIns="8890">
              <a:spAutoFit/>
            </a:bodyPr>
            <a:lstStyle/>
            <a:p>
              <a:pPr algn="just"/>
              <a:r>
                <a:rPr lang="nb-NO" altLang="ja-JP" sz="1200">
                  <a:solidFill>
                    <a:srgbClr val="FFFF00"/>
                  </a:solidFill>
                  <a:latin typeface="Arial" panose="020B0604020202020204" pitchFamily="34" charset="0"/>
                  <a:ea typeface="ＭＳ 明朝" panose="02020609040205080304" pitchFamily="17" charset="-128"/>
                </a:rPr>
                <a:t>(5)</a:t>
              </a:r>
              <a:endParaRPr lang="en-US" altLang="ja-JP">
                <a:solidFill>
                  <a:schemeClr val="tx1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177172" name="Text Box 21"/>
            <p:cNvSpPr txBox="1">
              <a:spLocks noChangeArrowheads="1"/>
            </p:cNvSpPr>
            <p:nvPr/>
          </p:nvSpPr>
          <p:spPr bwMode="auto">
            <a:xfrm>
              <a:off x="7794" y="11815"/>
              <a:ext cx="528" cy="31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000000"/>
                  </a:solidFill>
                </a14:hiddenFill>
              </a:ext>
              <a:ext uri="{91240B29-F687-4F45-9708-019B960494DF}">
                <a14:hiddenLine xmlns="" xmlns:a14="http://schemas.microsoft.com/office/drawing/2010/main" w="12700">
                  <a:solidFill>
                    <a:srgbClr val="FFFF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74295" tIns="8890" rIns="74295" bIns="8890">
              <a:spAutoFit/>
            </a:bodyPr>
            <a:lstStyle/>
            <a:p>
              <a:pPr algn="just"/>
              <a:r>
                <a:rPr lang="nb-NO" altLang="ja-JP" sz="1200">
                  <a:solidFill>
                    <a:srgbClr val="FFFF00"/>
                  </a:solidFill>
                  <a:latin typeface="Arial" panose="020B0604020202020204" pitchFamily="34" charset="0"/>
                  <a:ea typeface="ＭＳ 明朝" panose="02020609040205080304" pitchFamily="17" charset="-128"/>
                </a:rPr>
                <a:t>(3)</a:t>
              </a:r>
              <a:endParaRPr lang="en-US" altLang="ja-JP">
                <a:solidFill>
                  <a:schemeClr val="tx1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177173" name="Text Box 22"/>
            <p:cNvSpPr txBox="1">
              <a:spLocks noChangeArrowheads="1"/>
            </p:cNvSpPr>
            <p:nvPr/>
          </p:nvSpPr>
          <p:spPr bwMode="auto">
            <a:xfrm>
              <a:off x="8694" y="11068"/>
              <a:ext cx="528" cy="31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000000"/>
                  </a:solidFill>
                </a14:hiddenFill>
              </a:ext>
              <a:ext uri="{91240B29-F687-4F45-9708-019B960494DF}">
                <a14:hiddenLine xmlns="" xmlns:a14="http://schemas.microsoft.com/office/drawing/2010/main" w="12700">
                  <a:solidFill>
                    <a:srgbClr val="FFFF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74295" tIns="8890" rIns="74295" bIns="8890">
              <a:spAutoFit/>
            </a:bodyPr>
            <a:lstStyle/>
            <a:p>
              <a:pPr algn="just"/>
              <a:r>
                <a:rPr lang="nb-NO" altLang="ja-JP" sz="1200">
                  <a:solidFill>
                    <a:srgbClr val="FFFF00"/>
                  </a:solidFill>
                  <a:latin typeface="Arial" panose="020B0604020202020204" pitchFamily="34" charset="0"/>
                  <a:ea typeface="ＭＳ 明朝" panose="02020609040205080304" pitchFamily="17" charset="-128"/>
                </a:rPr>
                <a:t>(4)</a:t>
              </a:r>
              <a:endParaRPr lang="en-US" altLang="ja-JP">
                <a:solidFill>
                  <a:schemeClr val="tx1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177174" name="Text Box 23"/>
            <p:cNvSpPr txBox="1">
              <a:spLocks noChangeArrowheads="1"/>
            </p:cNvSpPr>
            <p:nvPr/>
          </p:nvSpPr>
          <p:spPr bwMode="auto">
            <a:xfrm>
              <a:off x="1134" y="13255"/>
              <a:ext cx="4680" cy="7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000000"/>
                  </a:solidFill>
                </a14:hiddenFill>
              </a:ext>
              <a:ext uri="{91240B29-F687-4F45-9708-019B960494DF}">
                <a14:hiddenLine xmlns="" xmlns:a14="http://schemas.microsoft.com/office/drawing/2010/main" w="12700">
                  <a:solidFill>
                    <a:srgbClr val="FFFF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74295" tIns="8890" rIns="74295" bIns="8890">
              <a:spAutoFit/>
            </a:bodyPr>
            <a:lstStyle/>
            <a:p>
              <a:pPr algn="just"/>
              <a:r>
                <a:rPr lang="ja-JP" altLang="nb-NO" sz="1000">
                  <a:solidFill>
                    <a:schemeClr val="tx1"/>
                  </a:solidFill>
                  <a:latin typeface="Arial" panose="020B0604020202020204" pitchFamily="34" charset="0"/>
                  <a:ea typeface="ＭＳ 明朝" panose="02020609040205080304" pitchFamily="17" charset="-128"/>
                </a:rPr>
                <a:t>フォースカーブ。</a:t>
              </a:r>
            </a:p>
            <a:p>
              <a:pPr algn="just"/>
              <a:r>
                <a:rPr lang="ja-JP" altLang="en-US" sz="1000">
                  <a:solidFill>
                    <a:schemeClr val="tx1"/>
                  </a:solidFill>
                  <a:latin typeface="Century" panose="02040604050505020304" pitchFamily="18" charset="0"/>
                  <a:ea typeface="ＭＳ 明朝" panose="02020609040205080304" pitchFamily="17" charset="-128"/>
                </a:rPr>
                <a:t>横軸は探針モデルの底部の</a:t>
              </a:r>
              <a:r>
                <a:rPr lang="en-US" altLang="ja-JP" sz="1000">
                  <a:solidFill>
                    <a:schemeClr val="tx1"/>
                  </a:solidFill>
                  <a:latin typeface="Century" panose="02040604050505020304" pitchFamily="18" charset="0"/>
                  <a:ea typeface="ＭＳ 明朝" panose="02020609040205080304" pitchFamily="17" charset="-128"/>
                </a:rPr>
                <a:t>z</a:t>
              </a:r>
              <a:r>
                <a:rPr lang="ja-JP" altLang="en-US" sz="1000">
                  <a:solidFill>
                    <a:schemeClr val="tx1"/>
                  </a:solidFill>
                  <a:latin typeface="Century" panose="02040604050505020304" pitchFamily="18" charset="0"/>
                  <a:ea typeface="ＭＳ 明朝" panose="02020609040205080304" pitchFamily="17" charset="-128"/>
                </a:rPr>
                <a:t>座標、縦軸は</a:t>
              </a:r>
              <a:r>
                <a:rPr lang="en-US" altLang="ja-JP" sz="1000">
                  <a:solidFill>
                    <a:schemeClr val="tx1"/>
                  </a:solidFill>
                  <a:latin typeface="Century" panose="02040604050505020304" pitchFamily="18" charset="0"/>
                  <a:ea typeface="ＭＳ 明朝" panose="02020609040205080304" pitchFamily="17" charset="-128"/>
                </a:rPr>
                <a:t>z</a:t>
              </a:r>
              <a:r>
                <a:rPr lang="ja-JP" altLang="en-US" sz="1000">
                  <a:solidFill>
                    <a:schemeClr val="tx1"/>
                  </a:solidFill>
                  <a:latin typeface="Century" panose="02040604050505020304" pitchFamily="18" charset="0"/>
                  <a:ea typeface="ＭＳ 明朝" panose="02020609040205080304" pitchFamily="17" charset="-128"/>
                </a:rPr>
                <a:t>軸上向きを正として探針が受ける力を表す。</a:t>
              </a:r>
              <a:endParaRPr lang="ja-JP" altLang="en-US">
                <a:solidFill>
                  <a:schemeClr val="tx1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177175" name="Text Box 24"/>
            <p:cNvSpPr txBox="1">
              <a:spLocks noChangeArrowheads="1"/>
            </p:cNvSpPr>
            <p:nvPr/>
          </p:nvSpPr>
          <p:spPr bwMode="auto">
            <a:xfrm>
              <a:off x="5994" y="13255"/>
              <a:ext cx="4680" cy="7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000000"/>
                  </a:solidFill>
                </a14:hiddenFill>
              </a:ext>
              <a:ext uri="{91240B29-F687-4F45-9708-019B960494DF}">
                <a14:hiddenLine xmlns="" xmlns:a14="http://schemas.microsoft.com/office/drawing/2010/main" w="12700">
                  <a:solidFill>
                    <a:srgbClr val="FFFF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74295" tIns="8890" rIns="74295" bIns="8890">
              <a:spAutoFit/>
            </a:bodyPr>
            <a:lstStyle/>
            <a:p>
              <a:pPr algn="just"/>
              <a:r>
                <a:rPr lang="ja-JP" altLang="nb-NO" sz="1000">
                  <a:solidFill>
                    <a:schemeClr val="tx1"/>
                  </a:solidFill>
                  <a:latin typeface="Arial" panose="020B0604020202020204" pitchFamily="34" charset="0"/>
                  <a:ea typeface="ＭＳ 明朝" panose="02020609040205080304" pitchFamily="17" charset="-128"/>
                </a:rPr>
                <a:t>エネルギーの変化。</a:t>
              </a:r>
            </a:p>
            <a:p>
              <a:pPr algn="just"/>
              <a:r>
                <a:rPr lang="ja-JP" altLang="en-US" sz="1000">
                  <a:solidFill>
                    <a:schemeClr val="tx1"/>
                  </a:solidFill>
                  <a:latin typeface="Century" panose="02040604050505020304" pitchFamily="18" charset="0"/>
                  <a:ea typeface="ＭＳ 明朝" panose="02020609040205080304" pitchFamily="17" charset="-128"/>
                </a:rPr>
                <a:t>横軸はシミュレーションのステップ数、縦軸は系のエネルギーを表す。</a:t>
              </a:r>
              <a:endParaRPr lang="ja-JP" altLang="en-US">
                <a:solidFill>
                  <a:schemeClr val="tx1"/>
                </a:solidFill>
                <a:latin typeface="Arial" panose="020B0604020202020204" pitchFamily="34" charset="0"/>
              </a:endParaRPr>
            </a:p>
          </p:txBody>
        </p:sp>
      </p:grpSp>
      <p:sp>
        <p:nvSpPr>
          <p:cNvPr id="177157" name="Rectangle 25"/>
          <p:cNvSpPr>
            <a:spLocks noChangeArrowheads="1"/>
          </p:cNvSpPr>
          <p:nvPr/>
        </p:nvSpPr>
        <p:spPr bwMode="auto">
          <a:xfrm>
            <a:off x="3800475" y="4076700"/>
            <a:ext cx="5716588" cy="1155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r>
              <a:rPr lang="ja-JP" altLang="en-US" sz="1400">
                <a:solidFill>
                  <a:schemeClr val="tx1"/>
                </a:solidFill>
                <a:latin typeface="Arial" panose="020B0604020202020204" pitchFamily="34" charset="0"/>
              </a:rPr>
              <a:t>（１）細い</a:t>
            </a:r>
            <a:r>
              <a:rPr lang="en-US" altLang="ja-JP" sz="1400">
                <a:solidFill>
                  <a:schemeClr val="tx1"/>
                </a:solidFill>
                <a:latin typeface="Arial" panose="020B0604020202020204" pitchFamily="34" charset="0"/>
              </a:rPr>
              <a:t>CNT</a:t>
            </a:r>
            <a:r>
              <a:rPr lang="ja-JP" altLang="en-US" sz="1400">
                <a:solidFill>
                  <a:schemeClr val="tx1"/>
                </a:solidFill>
                <a:latin typeface="Arial" panose="020B0604020202020204" pitchFamily="34" charset="0"/>
              </a:rPr>
              <a:t>と太い</a:t>
            </a:r>
            <a:r>
              <a:rPr lang="en-US" altLang="ja-JP" sz="1400">
                <a:solidFill>
                  <a:schemeClr val="tx1"/>
                </a:solidFill>
                <a:latin typeface="Arial" panose="020B0604020202020204" pitchFamily="34" charset="0"/>
              </a:rPr>
              <a:t>CNT</a:t>
            </a:r>
            <a:r>
              <a:rPr lang="ja-JP" altLang="en-US" sz="1400">
                <a:solidFill>
                  <a:schemeClr val="tx1"/>
                </a:solidFill>
                <a:latin typeface="Arial" panose="020B0604020202020204" pitchFamily="34" charset="0"/>
              </a:rPr>
              <a:t>との間に相互作用がない領域。</a:t>
            </a:r>
          </a:p>
          <a:p>
            <a:r>
              <a:rPr lang="ja-JP" altLang="en-US" sz="1400">
                <a:solidFill>
                  <a:schemeClr val="tx1"/>
                </a:solidFill>
                <a:latin typeface="Arial" panose="020B0604020202020204" pitchFamily="34" charset="0"/>
              </a:rPr>
              <a:t>（２）細い</a:t>
            </a:r>
            <a:r>
              <a:rPr lang="en-US" altLang="ja-JP" sz="1400">
                <a:solidFill>
                  <a:schemeClr val="tx1"/>
                </a:solidFill>
                <a:latin typeface="Arial" panose="020B0604020202020204" pitchFamily="34" charset="0"/>
              </a:rPr>
              <a:t>CNT</a:t>
            </a:r>
            <a:r>
              <a:rPr lang="ja-JP" altLang="en-US" sz="1400">
                <a:solidFill>
                  <a:schemeClr val="tx1"/>
                </a:solidFill>
                <a:latin typeface="Arial" panose="020B0604020202020204" pitchFamily="34" charset="0"/>
              </a:rPr>
              <a:t>が太い</a:t>
            </a:r>
            <a:r>
              <a:rPr lang="en-US" altLang="ja-JP" sz="1400">
                <a:solidFill>
                  <a:schemeClr val="tx1"/>
                </a:solidFill>
                <a:latin typeface="Arial" panose="020B0604020202020204" pitchFamily="34" charset="0"/>
              </a:rPr>
              <a:t>CNT</a:t>
            </a:r>
            <a:r>
              <a:rPr lang="ja-JP" altLang="en-US" sz="1400">
                <a:solidFill>
                  <a:schemeClr val="tx1"/>
                </a:solidFill>
                <a:latin typeface="Arial" panose="020B0604020202020204" pitchFamily="34" charset="0"/>
              </a:rPr>
              <a:t>に入り込んでいく領域。</a:t>
            </a:r>
          </a:p>
          <a:p>
            <a:r>
              <a:rPr lang="ja-JP" altLang="en-US" sz="1400">
                <a:solidFill>
                  <a:schemeClr val="tx1"/>
                </a:solidFill>
                <a:latin typeface="Arial" panose="020B0604020202020204" pitchFamily="34" charset="0"/>
              </a:rPr>
              <a:t>（３）細い</a:t>
            </a:r>
            <a:r>
              <a:rPr lang="en-US" altLang="ja-JP" sz="1400">
                <a:solidFill>
                  <a:schemeClr val="tx1"/>
                </a:solidFill>
                <a:latin typeface="Arial" panose="020B0604020202020204" pitchFamily="34" charset="0"/>
              </a:rPr>
              <a:t>CNT</a:t>
            </a:r>
            <a:r>
              <a:rPr lang="ja-JP" altLang="en-US" sz="1400">
                <a:solidFill>
                  <a:schemeClr val="tx1"/>
                </a:solidFill>
                <a:latin typeface="Arial" panose="020B0604020202020204" pitchFamily="34" charset="0"/>
              </a:rPr>
              <a:t>が太い</a:t>
            </a:r>
            <a:r>
              <a:rPr lang="en-US" altLang="ja-JP" sz="1400">
                <a:solidFill>
                  <a:schemeClr val="tx1"/>
                </a:solidFill>
                <a:latin typeface="Arial" panose="020B0604020202020204" pitchFamily="34" charset="0"/>
              </a:rPr>
              <a:t>CNT</a:t>
            </a:r>
            <a:r>
              <a:rPr lang="ja-JP" altLang="en-US" sz="1400">
                <a:solidFill>
                  <a:schemeClr val="tx1"/>
                </a:solidFill>
                <a:latin typeface="Arial" panose="020B0604020202020204" pitchFamily="34" charset="0"/>
              </a:rPr>
              <a:t>に完全に包まれ、筒の内部を移動している領域。</a:t>
            </a:r>
          </a:p>
          <a:p>
            <a:r>
              <a:rPr lang="ja-JP" altLang="en-US" sz="1400">
                <a:solidFill>
                  <a:schemeClr val="tx1"/>
                </a:solidFill>
                <a:latin typeface="Arial" panose="020B0604020202020204" pitchFamily="34" charset="0"/>
              </a:rPr>
              <a:t>（４）細い</a:t>
            </a:r>
            <a:r>
              <a:rPr lang="en-US" altLang="ja-JP" sz="1400">
                <a:solidFill>
                  <a:schemeClr val="tx1"/>
                </a:solidFill>
                <a:latin typeface="Arial" panose="020B0604020202020204" pitchFamily="34" charset="0"/>
              </a:rPr>
              <a:t>CNT</a:t>
            </a:r>
            <a:r>
              <a:rPr lang="ja-JP" altLang="en-US" sz="1400">
                <a:solidFill>
                  <a:schemeClr val="tx1"/>
                </a:solidFill>
                <a:latin typeface="Arial" panose="020B0604020202020204" pitchFamily="34" charset="0"/>
              </a:rPr>
              <a:t>が太い</a:t>
            </a:r>
            <a:r>
              <a:rPr lang="en-US" altLang="ja-JP" sz="1400">
                <a:solidFill>
                  <a:schemeClr val="tx1"/>
                </a:solidFill>
                <a:latin typeface="Arial" panose="020B0604020202020204" pitchFamily="34" charset="0"/>
              </a:rPr>
              <a:t>CNT</a:t>
            </a:r>
            <a:r>
              <a:rPr lang="ja-JP" altLang="en-US" sz="1400">
                <a:solidFill>
                  <a:schemeClr val="tx1"/>
                </a:solidFill>
                <a:latin typeface="Arial" panose="020B0604020202020204" pitchFamily="34" charset="0"/>
              </a:rPr>
              <a:t>から出て行く領域。</a:t>
            </a:r>
          </a:p>
          <a:p>
            <a:r>
              <a:rPr lang="ja-JP" altLang="en-US" sz="1400">
                <a:solidFill>
                  <a:schemeClr val="tx1"/>
                </a:solidFill>
                <a:latin typeface="Arial" panose="020B0604020202020204" pitchFamily="34" charset="0"/>
              </a:rPr>
              <a:t>（５）細い</a:t>
            </a:r>
            <a:r>
              <a:rPr lang="en-US" altLang="ja-JP" sz="1400">
                <a:solidFill>
                  <a:schemeClr val="tx1"/>
                </a:solidFill>
                <a:latin typeface="Arial" panose="020B0604020202020204" pitchFamily="34" charset="0"/>
              </a:rPr>
              <a:t>CNT</a:t>
            </a:r>
            <a:r>
              <a:rPr lang="ja-JP" altLang="en-US" sz="1400">
                <a:solidFill>
                  <a:schemeClr val="tx1"/>
                </a:solidFill>
                <a:latin typeface="Arial" panose="020B0604020202020204" pitchFamily="34" charset="0"/>
              </a:rPr>
              <a:t>と太い</a:t>
            </a:r>
            <a:r>
              <a:rPr lang="en-US" altLang="ja-JP" sz="1400">
                <a:solidFill>
                  <a:schemeClr val="tx1"/>
                </a:solidFill>
                <a:latin typeface="Arial" panose="020B0604020202020204" pitchFamily="34" charset="0"/>
              </a:rPr>
              <a:t>CNT</a:t>
            </a:r>
            <a:r>
              <a:rPr lang="ja-JP" altLang="en-US" sz="1400">
                <a:solidFill>
                  <a:schemeClr val="tx1"/>
                </a:solidFill>
                <a:latin typeface="Arial" panose="020B0604020202020204" pitchFamily="34" charset="0"/>
              </a:rPr>
              <a:t>との間に相互作用がない領域。 </a:t>
            </a:r>
          </a:p>
        </p:txBody>
      </p:sp>
      <p:sp>
        <p:nvSpPr>
          <p:cNvPr id="177158" name="Rectangle 26"/>
          <p:cNvSpPr>
            <a:spLocks noChangeArrowheads="1"/>
          </p:cNvSpPr>
          <p:nvPr/>
        </p:nvSpPr>
        <p:spPr bwMode="auto">
          <a:xfrm>
            <a:off x="0" y="5519738"/>
            <a:ext cx="9906000" cy="1069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r>
              <a:rPr lang="ja-JP" altLang="en-US" sz="1600">
                <a:solidFill>
                  <a:schemeClr val="tx1"/>
                </a:solidFill>
                <a:latin typeface="Arial" panose="020B0604020202020204" pitchFamily="34" charset="0"/>
              </a:rPr>
              <a:t>　（２）と（４）では力の向きが逆転している。どちらの場合も細い</a:t>
            </a:r>
            <a:r>
              <a:rPr lang="en-US" altLang="ja-JP" sz="1600">
                <a:solidFill>
                  <a:schemeClr val="tx1"/>
                </a:solidFill>
                <a:latin typeface="Arial" panose="020B0604020202020204" pitchFamily="34" charset="0"/>
              </a:rPr>
              <a:t>CNT</a:t>
            </a:r>
            <a:r>
              <a:rPr lang="ja-JP" altLang="en-US" sz="1600">
                <a:solidFill>
                  <a:schemeClr val="tx1"/>
                </a:solidFill>
                <a:latin typeface="Arial" panose="020B0604020202020204" pitchFamily="34" charset="0"/>
              </a:rPr>
              <a:t>を太い</a:t>
            </a:r>
            <a:r>
              <a:rPr lang="en-US" altLang="ja-JP" sz="1600">
                <a:solidFill>
                  <a:schemeClr val="tx1"/>
                </a:solidFill>
                <a:latin typeface="Arial" panose="020B0604020202020204" pitchFamily="34" charset="0"/>
              </a:rPr>
              <a:t>CNT</a:t>
            </a:r>
            <a:r>
              <a:rPr lang="ja-JP" altLang="en-US" sz="1600">
                <a:solidFill>
                  <a:schemeClr val="tx1"/>
                </a:solidFill>
                <a:latin typeface="Arial" panose="020B0604020202020204" pitchFamily="34" charset="0"/>
              </a:rPr>
              <a:t>へ引き入れようとする力が働いている。つまり、細い</a:t>
            </a:r>
            <a:r>
              <a:rPr lang="en-US" altLang="ja-JP" sz="1600">
                <a:solidFill>
                  <a:schemeClr val="tx1"/>
                </a:solidFill>
                <a:latin typeface="Arial" panose="020B0604020202020204" pitchFamily="34" charset="0"/>
              </a:rPr>
              <a:t>CNT</a:t>
            </a:r>
            <a:r>
              <a:rPr lang="ja-JP" altLang="en-US" sz="1600">
                <a:solidFill>
                  <a:schemeClr val="tx1"/>
                </a:solidFill>
                <a:latin typeface="Arial" panose="020B0604020202020204" pitchFamily="34" charset="0"/>
              </a:rPr>
              <a:t>が太い</a:t>
            </a:r>
            <a:r>
              <a:rPr lang="en-US" altLang="ja-JP" sz="1600">
                <a:solidFill>
                  <a:schemeClr val="tx1"/>
                </a:solidFill>
                <a:latin typeface="Arial" panose="020B0604020202020204" pitchFamily="34" charset="0"/>
              </a:rPr>
              <a:t>CNT</a:t>
            </a:r>
            <a:r>
              <a:rPr lang="ja-JP" altLang="en-US" sz="1600">
                <a:solidFill>
                  <a:schemeClr val="tx1"/>
                </a:solidFill>
                <a:latin typeface="Arial" panose="020B0604020202020204" pitchFamily="34" charset="0"/>
              </a:rPr>
              <a:t>の内部に存在するほうがエネルギー的に安定であることを意味している。</a:t>
            </a:r>
          </a:p>
          <a:p>
            <a:r>
              <a:rPr lang="ja-JP" altLang="en-US" sz="1600">
                <a:solidFill>
                  <a:schemeClr val="tx1"/>
                </a:solidFill>
                <a:latin typeface="Arial" panose="020B0604020202020204" pitchFamily="34" charset="0"/>
              </a:rPr>
              <a:t>　（３）の領域では、細い</a:t>
            </a:r>
            <a:r>
              <a:rPr lang="en-US" altLang="ja-JP" sz="1600">
                <a:solidFill>
                  <a:schemeClr val="tx1"/>
                </a:solidFill>
                <a:latin typeface="Arial" panose="020B0604020202020204" pitchFamily="34" charset="0"/>
              </a:rPr>
              <a:t>CNT</a:t>
            </a:r>
            <a:r>
              <a:rPr lang="ja-JP" altLang="en-US" sz="1600">
                <a:solidFill>
                  <a:schemeClr val="tx1"/>
                </a:solidFill>
                <a:latin typeface="Arial" panose="020B0604020202020204" pitchFamily="34" charset="0"/>
              </a:rPr>
              <a:t>が筒の内部を移動している間、探針が受ける</a:t>
            </a:r>
            <a:r>
              <a:rPr lang="en-US" altLang="ja-JP" sz="1600">
                <a:solidFill>
                  <a:schemeClr val="tx1"/>
                </a:solidFill>
                <a:latin typeface="Arial" panose="020B0604020202020204" pitchFamily="34" charset="0"/>
              </a:rPr>
              <a:t>z</a:t>
            </a:r>
            <a:r>
              <a:rPr lang="ja-JP" altLang="en-US" sz="1600">
                <a:solidFill>
                  <a:schemeClr val="tx1"/>
                </a:solidFill>
                <a:latin typeface="Arial" panose="020B0604020202020204" pitchFamily="34" charset="0"/>
              </a:rPr>
              <a:t>方向の力が非常に小さい。つまり、筒の内部にいる限り</a:t>
            </a:r>
            <a:r>
              <a:rPr lang="en-US" altLang="ja-JP" sz="1600">
                <a:solidFill>
                  <a:schemeClr val="tx1"/>
                </a:solidFill>
                <a:latin typeface="Arial" panose="020B0604020202020204" pitchFamily="34" charset="0"/>
              </a:rPr>
              <a:t>z</a:t>
            </a:r>
            <a:r>
              <a:rPr lang="ja-JP" altLang="en-US" sz="1600">
                <a:solidFill>
                  <a:schemeClr val="tx1"/>
                </a:solidFill>
                <a:latin typeface="Arial" panose="020B0604020202020204" pitchFamily="34" charset="0"/>
              </a:rPr>
              <a:t>方向には自由に動きやすいことを意味している。 </a:t>
            </a:r>
          </a:p>
        </p:txBody>
      </p:sp>
      <p:sp>
        <p:nvSpPr>
          <p:cNvPr id="177159" name="Line 27"/>
          <p:cNvSpPr>
            <a:spLocks noChangeShapeType="1"/>
          </p:cNvSpPr>
          <p:nvPr/>
        </p:nvSpPr>
        <p:spPr bwMode="auto">
          <a:xfrm flipH="1">
            <a:off x="4089400" y="803275"/>
            <a:ext cx="2303463" cy="0"/>
          </a:xfrm>
          <a:prstGeom prst="line">
            <a:avLst/>
          </a:prstGeom>
          <a:noFill/>
          <a:ln w="57150">
            <a:solidFill>
              <a:srgbClr val="FF00FF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74295" tIns="8890" rIns="74295" bIns="8890"/>
          <a:lstStyle/>
          <a:p>
            <a:endParaRPr lang="ja-JP" altLang="en-US"/>
          </a:p>
        </p:txBody>
      </p:sp>
      <p:sp>
        <p:nvSpPr>
          <p:cNvPr id="177160" name="Line 28"/>
          <p:cNvSpPr>
            <a:spLocks noChangeShapeType="1"/>
          </p:cNvSpPr>
          <p:nvPr/>
        </p:nvSpPr>
        <p:spPr bwMode="auto">
          <a:xfrm>
            <a:off x="6969125" y="803275"/>
            <a:ext cx="2378075" cy="0"/>
          </a:xfrm>
          <a:prstGeom prst="line">
            <a:avLst/>
          </a:prstGeom>
          <a:noFill/>
          <a:ln w="57150">
            <a:solidFill>
              <a:srgbClr val="FF00FF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74295" tIns="8890" rIns="74295" bIns="8890"/>
          <a:lstStyle/>
          <a:p>
            <a:endParaRPr lang="ja-JP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標準デザイン">
  <a:themeElements>
    <a:clrScheme name="標準デザイン 13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00FF"/>
      </a:hlink>
      <a:folHlink>
        <a:srgbClr val="99CC00"/>
      </a:folHlink>
    </a:clrScheme>
    <a:fontScheme name="標準デザイン">
      <a:majorFont>
        <a:latin typeface="Arial"/>
        <a:ea typeface="ＭＳ Ｐゴシック"/>
        <a:cs typeface=""/>
      </a:majorFont>
      <a:minorFont>
        <a:latin typeface="Arial"/>
        <a:ea typeface="ＭＳ Ｐゴシック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=""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1222375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1" lang="ja-JP" alt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  <a:ea typeface="ＭＳ Ｐゴシック" pitchFamily="50" charset="-128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=""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1222375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1" lang="ja-JP" alt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  <a:ea typeface="ＭＳ Ｐゴシック" pitchFamily="50" charset="-128"/>
          </a:defRPr>
        </a:defPPr>
      </a:lstStyle>
    </a:lnDef>
  </a:objectDefaults>
  <a:extraClrSchemeLst>
    <a:extraClrScheme>
      <a:clrScheme name="標準デザイン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標準デザイン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標準デザイン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標準デザイン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標準デザイン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標準デザイン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標準デザイン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標準デザイン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標準デザイン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標準デザイン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標準デザイン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標準デザイン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標準デザイン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00FF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デザインの設定">
  <a:themeElements>
    <a:clrScheme name="デザインの設定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デザインの設定">
      <a:majorFont>
        <a:latin typeface="Arial"/>
        <a:ea typeface="ＭＳ Ｐゴシック"/>
        <a:cs typeface=""/>
      </a:majorFont>
      <a:minorFont>
        <a:latin typeface="Arial"/>
        <a:ea typeface="ＭＳ Ｐゴシック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デザインの設定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デザインの設定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デザインの設定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デザインの設定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デザインの設定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デザインの設定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デザインの設定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デザインの設定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デザインの設定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デザインの設定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デザインの設定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デザインの設定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1_標準デザイン">
  <a:themeElements>
    <a:clrScheme name="1_標準デザイン 13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00FF"/>
      </a:hlink>
      <a:folHlink>
        <a:srgbClr val="99CC00"/>
      </a:folHlink>
    </a:clrScheme>
    <a:fontScheme name="1_標準デザイン">
      <a:majorFont>
        <a:latin typeface="Arial"/>
        <a:ea typeface="ＭＳ Ｐゴシック"/>
        <a:cs typeface=""/>
      </a:majorFont>
      <a:minorFont>
        <a:latin typeface="Arial"/>
        <a:ea typeface="ＭＳ Ｐゴシック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>
    <a:extraClrScheme>
      <a:clrScheme name="1_標準デザイン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標準デザイン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標準デザイン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標準デザイン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標準デザイン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標準デザイン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標準デザイン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標準デザイン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標準デザイン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標準デザイン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標準デザイン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標準デザイン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標準デザイン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00FF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​​テーマ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Office テーマ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15321</TotalTime>
  <Words>199</Words>
  <Application>Microsoft Office PowerPoint</Application>
  <PresentationFormat>A4 210 x 297 mm</PresentationFormat>
  <Paragraphs>30</Paragraphs>
  <Slides>1</Slides>
  <Notes>1</Notes>
  <HiddenSlides>0</HiddenSlides>
  <MMClips>0</MMClips>
  <ScaleCrop>false</ScaleCrop>
  <HeadingPairs>
    <vt:vector size="4" baseType="variant">
      <vt:variant>
        <vt:lpstr>テーマ</vt:lpstr>
      </vt:variant>
      <vt:variant>
        <vt:i4>3</vt:i4>
      </vt:variant>
      <vt:variant>
        <vt:lpstr>スライド タイトル</vt:lpstr>
      </vt:variant>
      <vt:variant>
        <vt:i4>1</vt:i4>
      </vt:variant>
    </vt:vector>
  </HeadingPairs>
  <TitlesOfParts>
    <vt:vector size="4" baseType="lpstr">
      <vt:lpstr>標準デザイン</vt:lpstr>
      <vt:lpstr>デザインの設定</vt:lpstr>
      <vt:lpstr>1_標準デザイン</vt:lpstr>
      <vt:lpstr>【MD】細いCNT探針を太いCNT試料の内部に差し込んで、フォース・カーブを測定する</vt:lpstr>
    </vt:vector>
  </TitlesOfParts>
  <Company>AAS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カタログ</dc:title>
  <dc:creator>aas</dc:creator>
  <cp:lastModifiedBy>Hiroo Azuma</cp:lastModifiedBy>
  <cp:revision>1051</cp:revision>
  <dcterms:created xsi:type="dcterms:W3CDTF">2014-03-31T02:49:52Z</dcterms:created>
  <dcterms:modified xsi:type="dcterms:W3CDTF">2016-10-07T04:49:34Z</dcterms:modified>
</cp:coreProperties>
</file>