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01" r:id="rId4"/>
    <p:sldId id="1203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766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3277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C586B0B6-41D2-4D9B-9DC6-BF209E2404AF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5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DFTB_FreqShift_Inorganic_005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686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4CB531F8-953B-4D79-9B13-7286260E3C18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9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テキスト ボックス 9"/>
          <p:cNvSpPr txBox="1">
            <a:spLocks noChangeArrowheads="1"/>
          </p:cNvSpPr>
          <p:nvPr/>
        </p:nvSpPr>
        <p:spPr bwMode="auto">
          <a:xfrm>
            <a:off x="468313" y="1197523"/>
            <a:ext cx="3598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</p:txBody>
      </p:sp>
      <p:pic>
        <p:nvPicPr>
          <p:cNvPr id="31751" name="Picture 2" descr="C:\Users\Hiroo Azuma\Documents\spm\SONY_calc_example_22June2016\HITACHI_hightech\H2O_Au\DFTB\capture_H2O_A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760"/>
            <a:ext cx="5391150" cy="43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【DFTB】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Au(111)</a:t>
            </a:r>
            <a:r>
              <a:rPr kumimoji="1" lang="ja-JP" altLang="en-US" dirty="0" smtClean="0"/>
              <a:t>基板上の水分子の</a:t>
            </a:r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像および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像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6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468313" y="1051732"/>
            <a:ext cx="8316912" cy="646113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3.9Å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2173288" y="1340657"/>
          <a:ext cx="133191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6" name="数式" r:id="rId4" imgW="736600" imgH="203200" progId="Equation.3">
                  <p:embed/>
                </p:oleObj>
              </mc:Choice>
              <mc:Fallback>
                <p:oleObj name="数式" r:id="rId4" imgW="736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3288" y="1340657"/>
                        <a:ext cx="133191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4314825" y="1340657"/>
          <a:ext cx="10795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7" name="数式" r:id="rId6" imgW="596641" imgH="203112" progId="Equation.3">
                  <p:embed/>
                </p:oleObj>
              </mc:Choice>
              <mc:Fallback>
                <p:oleObj name="数式" r:id="rId6" imgW="59664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5" y="1340657"/>
                        <a:ext cx="10795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5" descr="C:\Users\Hiroo Azuma\Documents\spm\SONY_calc_example_22June2016\HITACHI_hightech\H2O_Au\DFTB\AFM\afm11\freq_shift_H2O_Au_d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43895"/>
            <a:ext cx="5238750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 descr="C:\Users\Hiroo Azuma\Documents\spm\SONY_calc_example_22June2016\HITACHI_hightech\H2O_Au\DFTB\AFM\afm11\freq_shift_H2O_Au_d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25207"/>
            <a:ext cx="116205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5" descr="C:\Users\Hiroo Azuma\Documents\spm\SONY_calc_example_22June2016\HITACHI_hightech\H2O_Au\Au111_36_H2O_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132820"/>
            <a:ext cx="38322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Au(111)</a:t>
            </a:r>
            <a:r>
              <a:rPr lang="ja-JP" altLang="ja-JP" dirty="0"/>
              <a:t>基板上の水分子</a:t>
            </a:r>
            <a:r>
              <a:rPr lang="ja-JP" altLang="ja-JP" dirty="0" smtClean="0"/>
              <a:t>の</a:t>
            </a:r>
            <a:r>
              <a:rPr lang="ja-JP" altLang="en-US" dirty="0" smtClean="0"/>
              <a:t>周波数シフト</a:t>
            </a:r>
            <a:r>
              <a:rPr lang="en-US" altLang="ja-JP" dirty="0" smtClean="0"/>
              <a:t>AF</a:t>
            </a:r>
            <a:r>
              <a:rPr lang="en-US" altLang="ja-JP" dirty="0"/>
              <a:t>M</a:t>
            </a:r>
            <a:r>
              <a:rPr lang="ja-JP" altLang="ja-JP" dirty="0" smtClean="0"/>
              <a:t>像</a:t>
            </a:r>
            <a:endParaRPr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060319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67</Words>
  <Application>Microsoft Office PowerPoint</Application>
  <PresentationFormat>A4 210 x 297 mm</PresentationFormat>
  <Paragraphs>10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Au(111)基板上の水分子のSTM像およびAFM像</vt:lpstr>
      <vt:lpstr>【DFTB】 Au(111)基板上の水分子の周波数シフトAFM像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2016-08-31T06:46:25Z</dcterms:modified>
</cp:coreProperties>
</file>