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6"/>
  </p:notesMasterIdLst>
  <p:handoutMasterIdLst>
    <p:handoutMasterId r:id="rId7"/>
  </p:handoutMasterIdLst>
  <p:sldIdLst>
    <p:sldId id="1226" r:id="rId4"/>
    <p:sldId id="1228" r:id="rId5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2" autoAdjust="0"/>
    <p:restoredTop sz="86471" autoAdjust="0"/>
  </p:normalViewPr>
  <p:slideViewPr>
    <p:cSldViewPr>
      <p:cViewPr varScale="1">
        <p:scale>
          <a:sx n="65" d="100"/>
          <a:sy n="65" d="100"/>
        </p:scale>
        <p:origin x="846" y="6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308CC-CDE8-4813-9396-59A53405B45B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1807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DFTB_FreqShift_Organic_006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308CC-CDE8-4813-9396-59A53405B45B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9780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10" Type="http://schemas.openxmlformats.org/officeDocument/2006/relationships/image" Target="../media/image7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16370" y="620610"/>
            <a:ext cx="987771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sz="2400" dirty="0" smtClean="0"/>
              <a:t>DFTB</a:t>
            </a:r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568530" y="620610"/>
            <a:ext cx="8034892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2000" dirty="0" err="1" smtClean="0"/>
              <a:t>Ir</a:t>
            </a:r>
            <a:r>
              <a:rPr lang="en-US" altLang="ja-JP" sz="2000" dirty="0" smtClean="0"/>
              <a:t>(</a:t>
            </a:r>
            <a:r>
              <a:rPr lang="en-US" altLang="ja-JP" sz="2000" dirty="0" err="1" smtClean="0"/>
              <a:t>piq</a:t>
            </a:r>
            <a:r>
              <a:rPr lang="en-US" altLang="ja-JP" sz="2000" dirty="0" smtClean="0"/>
              <a:t>)3[</a:t>
            </a:r>
            <a:r>
              <a:rPr lang="ja-JP" altLang="en-US" sz="2000" b="1" dirty="0" smtClean="0"/>
              <a:t>トリス</a:t>
            </a:r>
            <a:r>
              <a:rPr lang="en-US" altLang="ja-JP" sz="2000" b="1" dirty="0" smtClean="0"/>
              <a:t>[1-</a:t>
            </a:r>
            <a:r>
              <a:rPr lang="ja-JP" altLang="en-US" sz="2000" b="1" dirty="0" smtClean="0"/>
              <a:t>フェニルイソキノリン</a:t>
            </a:r>
            <a:r>
              <a:rPr lang="en-US" altLang="ja-JP" sz="2000" b="1" dirty="0" smtClean="0"/>
              <a:t>-C2,N]</a:t>
            </a:r>
            <a:r>
              <a:rPr lang="ja-JP" altLang="en-US" sz="2000" b="1" dirty="0" smtClean="0"/>
              <a:t>イリジウム</a:t>
            </a:r>
            <a:r>
              <a:rPr lang="en-US" altLang="ja-JP" sz="2000" b="1" dirty="0" smtClean="0"/>
              <a:t>(III)</a:t>
            </a:r>
            <a:r>
              <a:rPr lang="en-US" altLang="ja-JP" sz="2000" dirty="0" smtClean="0"/>
              <a:t>]</a:t>
            </a:r>
            <a:r>
              <a:rPr lang="ja-JP" altLang="en-US" sz="2000" dirty="0" smtClean="0"/>
              <a:t>　有機半導体の一種</a:t>
            </a:r>
            <a:endParaRPr lang="ja-JP" altLang="en-US" sz="20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562957" y="2276872"/>
            <a:ext cx="4212468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水素終端されたシリコン探針を</a:t>
            </a:r>
            <a:r>
              <a:rPr lang="ja-JP" altLang="en-US" dirty="0" smtClean="0"/>
              <a:t>使用</a:t>
            </a:r>
            <a:endParaRPr lang="en-US" altLang="ja-JP" dirty="0" smtClean="0"/>
          </a:p>
        </p:txBody>
      </p:sp>
      <p:pic>
        <p:nvPicPr>
          <p:cNvPr id="7" name="Picture 2" descr="C:\Users\Hiroo Azuma\Documents\spm\打ち合わせ資料・ドキュメント\東レリサーチセンター_営業試料_30March2016\東レリサーチセンター_計算課題_11July2016\Ir(piq)3\分子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498" y="1484785"/>
            <a:ext cx="3271044" cy="3108325"/>
          </a:xfrm>
          <a:prstGeom prst="rect">
            <a:avLst/>
          </a:prstGeom>
          <a:noFill/>
        </p:spPr>
      </p:pic>
      <p:pic>
        <p:nvPicPr>
          <p:cNvPr id="46082" name="Picture 2" descr="C:\Users\Hiroo Azuma\Documents\spm\打ち合わせ資料・ドキュメント\東レリサーチセンター_営業試料_30March2016\東レリサーチセンター_計算課題_11July2016\Ir(piq)3_ok\capture_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16896" y="2852936"/>
            <a:ext cx="5597223" cy="3120000"/>
          </a:xfrm>
          <a:prstGeom prst="rect">
            <a:avLst/>
          </a:prstGeom>
          <a:noFill/>
        </p:spPr>
      </p:pic>
      <p:sp>
        <p:nvSpPr>
          <p:cNvPr id="8" name="テキスト ボックス 7"/>
          <p:cNvSpPr txBox="1"/>
          <p:nvPr/>
        </p:nvSpPr>
        <p:spPr>
          <a:xfrm>
            <a:off x="128330" y="116540"/>
            <a:ext cx="1467068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 smtClean="0"/>
              <a:t>有機半導体</a:t>
            </a:r>
            <a:endParaRPr lang="en-US" altLang="ja-JP" sz="20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584515" y="404665"/>
            <a:ext cx="8520281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dirty="0" smtClean="0"/>
              <a:t>周波数シフト</a:t>
            </a:r>
            <a:r>
              <a:rPr kumimoji="1" lang="en-US" altLang="ja-JP" dirty="0" smtClean="0"/>
              <a:t>AFM</a:t>
            </a:r>
            <a:r>
              <a:rPr kumimoji="1" lang="ja-JP" altLang="en-US" dirty="0" smtClean="0"/>
              <a:t>画像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探針振動の共鳴周波数</a:t>
            </a:r>
            <a:r>
              <a:rPr kumimoji="1" lang="en-US" altLang="ja-JP" dirty="0" smtClean="0"/>
              <a:t>170kHz, </a:t>
            </a:r>
            <a:r>
              <a:rPr kumimoji="1" lang="ja-JP" altLang="en-US" dirty="0" smtClean="0"/>
              <a:t>探針と試料の最短距離</a:t>
            </a:r>
            <a:r>
              <a:rPr kumimoji="1" lang="en-US" altLang="ja-JP" dirty="0" smtClean="0"/>
              <a:t>4.3Å</a:t>
            </a:r>
          </a:p>
          <a:p>
            <a:r>
              <a:rPr lang="ja-JP" altLang="en-US" dirty="0" smtClean="0"/>
              <a:t>周波数のずれは　　　　　　　　    </a:t>
            </a:r>
            <a:r>
              <a:rPr lang="en-US" altLang="ja-JP" dirty="0" smtClean="0"/>
              <a:t>Hz</a:t>
            </a:r>
            <a:r>
              <a:rPr lang="ja-JP" altLang="en-US" dirty="0" smtClean="0"/>
              <a:t>から</a:t>
            </a:r>
            <a:r>
              <a:rPr lang="en-US" altLang="ja-JP" dirty="0" smtClean="0"/>
              <a:t> </a:t>
            </a:r>
            <a:r>
              <a:rPr lang="ja-JP" altLang="en-US" dirty="0" smtClean="0"/>
              <a:t>　　　　　       　</a:t>
            </a:r>
            <a:r>
              <a:rPr lang="en-US" altLang="ja-JP" dirty="0" smtClean="0"/>
              <a:t>Hz</a:t>
            </a:r>
            <a:endParaRPr kumimoji="1" lang="ja-JP" altLang="en-US" dirty="0"/>
          </a:p>
        </p:txBody>
      </p:sp>
      <p:graphicFrame>
        <p:nvGraphicFramePr>
          <p:cNvPr id="38915" name="Object 3"/>
          <p:cNvGraphicFramePr>
            <a:graphicFrameLocks noChangeAspect="1"/>
          </p:cNvGraphicFramePr>
          <p:nvPr/>
        </p:nvGraphicFramePr>
        <p:xfrm>
          <a:off x="2288630" y="692620"/>
          <a:ext cx="1442905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236" name="数式" r:id="rId4" imgW="736600" imgH="203200" progId="Equation.3">
                  <p:embed/>
                </p:oleObj>
              </mc:Choice>
              <mc:Fallback>
                <p:oleObj name="数式" r:id="rId4" imgW="736600" imgH="20320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8630" y="692620"/>
                        <a:ext cx="1442905" cy="366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4520940" y="692620"/>
          <a:ext cx="1169458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237" name="数式" r:id="rId6" imgW="596641" imgH="203112" progId="Equation.3">
                  <p:embed/>
                </p:oleObj>
              </mc:Choice>
              <mc:Fallback>
                <p:oleObj name="数式" r:id="rId6" imgW="596641" imgH="203112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0940" y="692620"/>
                        <a:ext cx="1169458" cy="366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917" name="Picture 5" descr="C:\Users\Hiroo Azuma\Documents\spm\打ち合わせ資料・ドキュメント\東レリサーチセンター_営業試料_30March2016\東レリサーチセンター_計算課題_11July2016\Ir(piq)3_ok\afm02_freq_shift_d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4515" y="1196753"/>
            <a:ext cx="6685714" cy="5097143"/>
          </a:xfrm>
          <a:prstGeom prst="rect">
            <a:avLst/>
          </a:prstGeom>
          <a:noFill/>
        </p:spPr>
      </p:pic>
      <p:pic>
        <p:nvPicPr>
          <p:cNvPr id="4" name="Picture 6" descr="C:\Users\Hiroo Azuma\Documents\spm\打ち合わせ資料・ドキュメント\東レリサーチセンター_営業試料_30March2016\東レリサーチセンター_計算課題_11July2016\Ir(piq)3_ok\afm02_freq_shift_d2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49278" y="4509121"/>
            <a:ext cx="1145381" cy="1800225"/>
          </a:xfrm>
          <a:prstGeom prst="rect">
            <a:avLst/>
          </a:prstGeom>
          <a:noFill/>
        </p:spPr>
      </p:pic>
      <p:pic>
        <p:nvPicPr>
          <p:cNvPr id="8" name="Picture 4" descr="C:\Users\Hiroo Azuma\Documents\spm\打ち合わせ資料・ドキュメント\東レリサーチセンター_営業試料_30March2016\東レリサーチセンター_計算課題_11July2016\Ir(piq)3_ok\原子配置図\Ir_piq_3_02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832653" y="1052737"/>
            <a:ext cx="5391906" cy="48048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15320</TotalTime>
  <Words>52</Words>
  <Application>Microsoft Office PowerPoint</Application>
  <PresentationFormat>A4 210 x 297 mm</PresentationFormat>
  <Paragraphs>9</Paragraphs>
  <Slides>2</Slides>
  <Notes>2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ＭＳ Ｐゴシック</vt:lpstr>
      <vt:lpstr>ＭＳ Ｐ明朝</vt:lpstr>
      <vt:lpstr>Arial</vt:lpstr>
      <vt:lpstr>Calibri</vt:lpstr>
      <vt:lpstr>標準デザイン</vt:lpstr>
      <vt:lpstr>デザインの設定</vt:lpstr>
      <vt:lpstr>1_標準デザイン</vt:lpstr>
      <vt:lpstr>数式</vt:lpstr>
      <vt:lpstr>PowerPoint プレゼンテーション</vt:lpstr>
      <vt:lpstr>PowerPoint プレゼンテーション</vt:lpstr>
    </vt:vector>
  </TitlesOfParts>
  <Company>AAS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shinotsuka</cp:lastModifiedBy>
  <cp:revision>1052</cp:revision>
  <dcterms:created xsi:type="dcterms:W3CDTF">2014-03-31T02:49:52Z</dcterms:created>
  <dcterms:modified xsi:type="dcterms:W3CDTF">2016-10-05T05:05:08Z</dcterms:modified>
</cp:coreProperties>
</file>