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Analyzer_ImageProcessing_002</a:t>
            </a:r>
            <a:endParaRPr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東京工業大学・大学院総合理工学研究科、材料物理科学専攻、量子表面講座、平山博之教授様より提供</a:t>
            </a:r>
            <a:r>
              <a:rPr lang="en-US" altLang="ja-JP" smtClean="0"/>
              <a:t>)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7292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Si(111)-(7x7) DAS</a:t>
            </a:r>
            <a:r>
              <a:rPr lang="ja-JP" altLang="en-US" dirty="0" smtClean="0"/>
              <a:t>の実測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－計算の比較例</a:t>
            </a:r>
          </a:p>
        </p:txBody>
      </p:sp>
      <p:graphicFrame>
        <p:nvGraphicFramePr>
          <p:cNvPr id="4173" name="Group 77"/>
          <p:cNvGraphicFramePr>
            <a:graphicFrameLocks noGrp="1"/>
          </p:cNvGraphicFramePr>
          <p:nvPr/>
        </p:nvGraphicFramePr>
        <p:xfrm>
          <a:off x="1928580" y="836640"/>
          <a:ext cx="5583237" cy="5495925"/>
        </p:xfrm>
        <a:graphic>
          <a:graphicData uri="http://schemas.openxmlformats.org/drawingml/2006/table">
            <a:tbl>
              <a:tblPr/>
              <a:tblGrid>
                <a:gridCol w="398462"/>
                <a:gridCol w="5184775"/>
              </a:tblGrid>
              <a:tr h="43285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SPM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像の断面図の比較</a:t>
                      </a:r>
                    </a:p>
                  </a:txBody>
                  <a:tcPr marL="90000" marR="90000" marT="18002" marB="18002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73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実測画像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36000" marR="36000" marT="36004" marB="360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57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50" charset="-128"/>
                        </a:rPr>
                        <a:t>計算画像</a:t>
                      </a:r>
                      <a:endParaRPr kumimoji="1" lang="ja-JP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marL="36000" marR="36000" marT="36004" marB="360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1pPr>
                      <a:lvl2pPr marL="457200"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2pPr>
                      <a:lvl3pPr marL="9144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3pPr>
                      <a:lvl4pPr marL="1371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4pPr>
                      <a:lvl5pPr marL="1825625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5pPr>
                      <a:lvl6pPr marL="22828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6pPr>
                      <a:lvl7pPr marL="27400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7pPr>
                      <a:lvl8pPr marL="31972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8pPr>
                      <a:lvl9pPr marL="3654425" indent="4619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5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1285" name="Group 26"/>
          <p:cNvGrpSpPr>
            <a:grpSpLocks/>
          </p:cNvGrpSpPr>
          <p:nvPr/>
        </p:nvGrpSpPr>
        <p:grpSpPr bwMode="auto">
          <a:xfrm>
            <a:off x="2542502" y="4365367"/>
            <a:ext cx="4752975" cy="1714500"/>
            <a:chOff x="3165" y="2750"/>
            <a:chExt cx="2994" cy="1080"/>
          </a:xfrm>
        </p:grpSpPr>
        <p:pic>
          <p:nvPicPr>
            <p:cNvPr id="11306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782" t="24478" r="1125" b="17430"/>
            <a:stretch>
              <a:fillRect/>
            </a:stretch>
          </p:blipFill>
          <p:spPr bwMode="auto">
            <a:xfrm>
              <a:off x="3165" y="2750"/>
              <a:ext cx="1678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7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74" b="685"/>
            <a:stretch>
              <a:fillRect/>
            </a:stretch>
          </p:blipFill>
          <p:spPr bwMode="auto">
            <a:xfrm>
              <a:off x="4526" y="2750"/>
              <a:ext cx="1633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6" name="Group 25"/>
          <p:cNvGrpSpPr>
            <a:grpSpLocks/>
          </p:cNvGrpSpPr>
          <p:nvPr/>
        </p:nvGrpSpPr>
        <p:grpSpPr bwMode="auto">
          <a:xfrm>
            <a:off x="2542502" y="1412617"/>
            <a:ext cx="4752975" cy="2219325"/>
            <a:chOff x="3165" y="799"/>
            <a:chExt cx="2994" cy="1398"/>
          </a:xfrm>
        </p:grpSpPr>
        <p:grpSp>
          <p:nvGrpSpPr>
            <p:cNvPr id="11302" name="Group 20"/>
            <p:cNvGrpSpPr>
              <a:grpSpLocks/>
            </p:cNvGrpSpPr>
            <p:nvPr/>
          </p:nvGrpSpPr>
          <p:grpSpPr bwMode="auto">
            <a:xfrm>
              <a:off x="3165" y="799"/>
              <a:ext cx="1587" cy="1398"/>
              <a:chOff x="3211" y="845"/>
              <a:chExt cx="1587" cy="1398"/>
            </a:xfrm>
          </p:grpSpPr>
          <p:pic>
            <p:nvPicPr>
              <p:cNvPr id="11304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06" t="14276" r="1425" b="7037"/>
              <a:stretch>
                <a:fillRect/>
              </a:stretch>
            </p:blipFill>
            <p:spPr bwMode="auto">
              <a:xfrm>
                <a:off x="3211" y="845"/>
                <a:ext cx="1587" cy="1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05" name="Oval 18"/>
              <p:cNvSpPr>
                <a:spLocks noChangeArrowheads="1"/>
              </p:cNvSpPr>
              <p:nvPr/>
            </p:nvSpPr>
            <p:spPr bwMode="auto">
              <a:xfrm>
                <a:off x="3688" y="1438"/>
                <a:ext cx="318" cy="318"/>
              </a:xfrm>
              <a:prstGeom prst="ellipse">
                <a:avLst/>
              </a:prstGeom>
              <a:noFill/>
              <a:ln w="28575" algn="ctr">
                <a:solidFill>
                  <a:srgbClr val="00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pic>
          <p:nvPicPr>
            <p:cNvPr id="11303" name="Picture 9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43"/>
            <a:stretch>
              <a:fillRect/>
            </a:stretch>
          </p:blipFill>
          <p:spPr bwMode="auto">
            <a:xfrm>
              <a:off x="4526" y="799"/>
              <a:ext cx="1633" cy="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90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11291" name="Rectangle 48"/>
          <p:cNvSpPr>
            <a:spLocks noChangeArrowheads="1"/>
          </p:cNvSpPr>
          <p:nvPr/>
        </p:nvSpPr>
        <p:spPr bwMode="auto">
          <a:xfrm>
            <a:off x="2537739" y="3681155"/>
            <a:ext cx="4872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/>
              <a:t>(</a:t>
            </a:r>
            <a:r>
              <a:rPr lang="ja-JP" altLang="en-US" sz="1000"/>
              <a:t>オリジナル画像は東京工業大学・大学院、総合理工学研究科、平山博之教授より提供</a:t>
            </a:r>
            <a:r>
              <a:rPr lang="en-US" altLang="ja-JP" sz="1000"/>
              <a:t>) </a:t>
            </a:r>
            <a:endParaRPr lang="ja-JP" altLang="en-US" sz="1000"/>
          </a:p>
        </p:txBody>
      </p:sp>
      <p:sp>
        <p:nvSpPr>
          <p:cNvPr id="27" name="Rectangle 63"/>
          <p:cNvSpPr>
            <a:spLocks noChangeArrowheads="1"/>
          </p:cNvSpPr>
          <p:nvPr/>
        </p:nvSpPr>
        <p:spPr bwMode="auto">
          <a:xfrm>
            <a:off x="2542502" y="6094155"/>
            <a:ext cx="2517775" cy="254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050" dirty="0">
                <a:solidFill>
                  <a:schemeClr val="tx1"/>
                </a:solidFill>
                <a:latin typeface="Arial" pitchFamily="34" charset="0"/>
              </a:rPr>
              <a:t>（</a:t>
            </a:r>
            <a:r>
              <a:rPr lang="en-US" altLang="ja-JP" sz="1050" dirty="0">
                <a:solidFill>
                  <a:schemeClr val="tx1"/>
                </a:solidFill>
                <a:latin typeface="Arial" pitchFamily="34" charset="0"/>
              </a:rPr>
              <a:t>GeoAFM</a:t>
            </a:r>
            <a:r>
              <a:rPr lang="ja-JP" altLang="en-US" sz="1050" dirty="0">
                <a:solidFill>
                  <a:schemeClr val="tx1"/>
                </a:solidFill>
                <a:latin typeface="Arial" pitchFamily="34" charset="0"/>
              </a:rPr>
              <a:t>で作成した画像を読み込んだ）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80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Si(111)-(7x7) DASの実測AFM－計算の比較例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1016</cp:revision>
  <dcterms:created xsi:type="dcterms:W3CDTF">2014-03-31T02:49:52Z</dcterms:created>
  <dcterms:modified xsi:type="dcterms:W3CDTF">2016-08-29T09:29:26Z</dcterms:modified>
</cp:coreProperties>
</file>