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83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67" d="100"/>
          <a:sy n="67" d="100"/>
        </p:scale>
        <p:origin x="396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252" tIns="47126" rIns="94252" bIns="47126" anchor="b"/>
          <a:lstStyle>
            <a:lvl1pPr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7BD8C68-83CB-4B1B-A7AC-6D913930D10F}" type="slidenum">
              <a:rPr lang="en-US" altLang="ja-JP" sz="1300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2638" y="766763"/>
            <a:ext cx="5535612" cy="3832225"/>
          </a:xfrm>
          <a:solidFill>
            <a:srgbClr val="FFFFFF"/>
          </a:solidFill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56163"/>
            <a:ext cx="5676900" cy="46005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252" tIns="47126" rIns="94252" bIns="47126"/>
          <a:lstStyle/>
          <a:p>
            <a:pPr>
              <a:spcBef>
                <a:spcPct val="0"/>
              </a:spcBef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GeoAFM_CalcImage_Inorganic_001</a:t>
            </a:r>
          </a:p>
          <a:p>
            <a:pPr>
              <a:spcBef>
                <a:spcPct val="0"/>
              </a:spcBef>
            </a:pP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421192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GeoAFM</a:t>
            </a:r>
            <a:r>
              <a:rPr lang="en-US" altLang="ja-JP" dirty="0" smtClean="0"/>
              <a:t>】 </a:t>
            </a:r>
            <a:r>
              <a:rPr lang="ja-JP" altLang="en-US" dirty="0" smtClean="0"/>
              <a:t>高速相互予測</a:t>
            </a:r>
            <a:r>
              <a:rPr lang="en-US" altLang="ja-JP" dirty="0" smtClean="0"/>
              <a:t>AFM</a:t>
            </a:r>
            <a:r>
              <a:rPr lang="ja-JP" altLang="en-US" dirty="0" smtClean="0"/>
              <a:t>シミュレータ</a:t>
            </a:r>
          </a:p>
        </p:txBody>
      </p:sp>
      <p:sp>
        <p:nvSpPr>
          <p:cNvPr id="37894" name="正方形/長方形 48"/>
          <p:cNvSpPr>
            <a:spLocks noChangeArrowheads="1"/>
          </p:cNvSpPr>
          <p:nvPr/>
        </p:nvSpPr>
        <p:spPr bwMode="auto">
          <a:xfrm>
            <a:off x="179388" y="539750"/>
            <a:ext cx="27574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>
                <a:solidFill>
                  <a:srgbClr val="FF0000"/>
                </a:solidFill>
              </a:rPr>
              <a:t>探針と試料から</a:t>
            </a:r>
            <a:r>
              <a:rPr lang="en-US" altLang="ja-JP" sz="1600">
                <a:solidFill>
                  <a:srgbClr val="FF0000"/>
                </a:solidFill>
              </a:rPr>
              <a:t>AFM</a:t>
            </a:r>
            <a:r>
              <a:rPr lang="ja-JP" altLang="en-US" sz="1600">
                <a:solidFill>
                  <a:srgbClr val="FF0000"/>
                </a:solidFill>
              </a:rPr>
              <a:t>像を予測</a:t>
            </a:r>
          </a:p>
        </p:txBody>
      </p:sp>
      <p:sp>
        <p:nvSpPr>
          <p:cNvPr id="37895" name="Text Box 37"/>
          <p:cNvSpPr txBox="1">
            <a:spLocks noChangeArrowheads="1"/>
          </p:cNvSpPr>
          <p:nvPr/>
        </p:nvSpPr>
        <p:spPr bwMode="auto">
          <a:xfrm>
            <a:off x="8797925" y="0"/>
            <a:ext cx="1108075" cy="3698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200025" y="1697038"/>
            <a:ext cx="9185958" cy="1728320"/>
            <a:chOff x="200025" y="5805488"/>
            <a:chExt cx="5357813" cy="1008062"/>
          </a:xfrm>
        </p:grpSpPr>
        <p:pic>
          <p:nvPicPr>
            <p:cNvPr id="37908" name="Picture 20" descr="geoafm_test008sampl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5788" y="5805488"/>
              <a:ext cx="1397000" cy="1008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9" name="Picture 21" descr="geoafm_test008ti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025" y="5805488"/>
              <a:ext cx="1397000" cy="1008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10" name="Picture 22" descr="geoafm_test008imag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0838" y="5805488"/>
              <a:ext cx="1397000" cy="1008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5" name="AutoShape 19"/>
            <p:cNvSpPr>
              <a:spLocks noChangeArrowheads="1"/>
            </p:cNvSpPr>
            <p:nvPr/>
          </p:nvSpPr>
          <p:spPr bwMode="auto">
            <a:xfrm>
              <a:off x="3368675" y="6022975"/>
              <a:ext cx="690563" cy="430213"/>
            </a:xfrm>
            <a:prstGeom prst="rightArrow">
              <a:avLst>
                <a:gd name="adj1" fmla="val 49815"/>
                <a:gd name="adj2" fmla="val 60194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</p:grpSp>
      <p:sp>
        <p:nvSpPr>
          <p:cNvPr id="35" name="Text Box 32"/>
          <p:cNvSpPr txBox="1">
            <a:spLocks noChangeArrowheads="1"/>
          </p:cNvSpPr>
          <p:nvPr/>
        </p:nvSpPr>
        <p:spPr bwMode="auto">
          <a:xfrm>
            <a:off x="200026" y="3469949"/>
            <a:ext cx="9365626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dirty="0">
                <a:solidFill>
                  <a:schemeClr val="tx1"/>
                </a:solidFill>
                <a:latin typeface="Arial" panose="020B0604020202020204" pitchFamily="34" charset="0"/>
              </a:rPr>
              <a:t>ピラミッド型探針を使用した、</a:t>
            </a:r>
            <a:r>
              <a:rPr lang="en-US" altLang="ja-JP" dirty="0">
                <a:solidFill>
                  <a:schemeClr val="tx1"/>
                </a:solidFill>
                <a:latin typeface="Arial" panose="020B0604020202020204" pitchFamily="34" charset="0"/>
              </a:rPr>
              <a:t>Si(111)-(7×7)DAS</a:t>
            </a:r>
            <a:r>
              <a:rPr lang="ja-JP" altLang="en-US" dirty="0">
                <a:solidFill>
                  <a:schemeClr val="tx1"/>
                </a:solidFill>
                <a:latin typeface="Arial" panose="020B0604020202020204" pitchFamily="34" charset="0"/>
              </a:rPr>
              <a:t>構造の</a:t>
            </a:r>
            <a:r>
              <a:rPr lang="en-US" altLang="ja-JP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dirty="0">
                <a:solidFill>
                  <a:schemeClr val="tx1"/>
                </a:solidFill>
                <a:latin typeface="Arial" panose="020B0604020202020204" pitchFamily="34" charset="0"/>
              </a:rPr>
              <a:t>像を、シミュレーションによって求めたものです。 </a:t>
            </a:r>
          </a:p>
        </p:txBody>
      </p:sp>
      <p:sp>
        <p:nvSpPr>
          <p:cNvPr id="36" name="角丸四角形 40"/>
          <p:cNvSpPr>
            <a:spLocks noChangeArrowheads="1"/>
          </p:cNvSpPr>
          <p:nvPr/>
        </p:nvSpPr>
        <p:spPr bwMode="auto">
          <a:xfrm>
            <a:off x="1122575" y="904875"/>
            <a:ext cx="596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探針</a:t>
            </a:r>
          </a:p>
        </p:txBody>
      </p:sp>
      <p:sp>
        <p:nvSpPr>
          <p:cNvPr id="37" name="角丸四角形 41"/>
          <p:cNvSpPr>
            <a:spLocks noChangeArrowheads="1"/>
          </p:cNvSpPr>
          <p:nvPr/>
        </p:nvSpPr>
        <p:spPr bwMode="auto">
          <a:xfrm>
            <a:off x="4111243" y="904875"/>
            <a:ext cx="596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試料</a:t>
            </a:r>
          </a:p>
        </p:txBody>
      </p:sp>
      <p:sp>
        <p:nvSpPr>
          <p:cNvPr id="38" name="角丸四角形 42"/>
          <p:cNvSpPr>
            <a:spLocks noChangeArrowheads="1"/>
          </p:cNvSpPr>
          <p:nvPr/>
        </p:nvSpPr>
        <p:spPr bwMode="auto">
          <a:xfrm>
            <a:off x="7919202" y="904875"/>
            <a:ext cx="850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800"/>
              <a:t>AFM</a:t>
            </a:r>
            <a:r>
              <a:rPr lang="ja-JP" altLang="en-US" sz="1800"/>
              <a:t>像</a:t>
            </a:r>
          </a:p>
        </p:txBody>
      </p:sp>
      <p:sp>
        <p:nvSpPr>
          <p:cNvPr id="39" name="AutoShape 19"/>
          <p:cNvSpPr>
            <a:spLocks noChangeArrowheads="1"/>
          </p:cNvSpPr>
          <p:nvPr/>
        </p:nvSpPr>
        <p:spPr bwMode="auto">
          <a:xfrm>
            <a:off x="5997207" y="908050"/>
            <a:ext cx="690563" cy="430213"/>
          </a:xfrm>
          <a:prstGeom prst="rightArrow">
            <a:avLst>
              <a:gd name="adj1" fmla="val 49815"/>
              <a:gd name="adj2" fmla="val 60194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352535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14477</TotalTime>
  <Words>48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【GeoAFM】 高速相互予測AFMシミュレータ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1020</cp:revision>
  <dcterms:created xsi:type="dcterms:W3CDTF">2014-03-31T02:49:52Z</dcterms:created>
  <dcterms:modified xsi:type="dcterms:W3CDTF">2016-08-31T02:45:44Z</dcterms:modified>
</cp:coreProperties>
</file>