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3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CG_ConstForce_Polymer_002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4848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4DF827D9-FEB7-4998-A7D4-3936DC2C3E45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8595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タイトル 2"/>
          <p:cNvSpPr>
            <a:spLocks noGrp="1"/>
          </p:cNvSpPr>
          <p:nvPr>
            <p:ph type="title"/>
          </p:nvPr>
        </p:nvSpPr>
        <p:spPr>
          <a:xfrm>
            <a:off x="273050" y="-6350"/>
            <a:ext cx="9632950" cy="549275"/>
          </a:xfrm>
        </p:spPr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セルロースの力一定モード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</a:t>
            </a:r>
          </a:p>
        </p:txBody>
      </p:sp>
      <p:pic>
        <p:nvPicPr>
          <p:cNvPr id="147459" name="図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1485900"/>
            <a:ext cx="24193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60" name="テキスト ボックス 24"/>
          <p:cNvSpPr txBox="1">
            <a:spLocks noChangeArrowheads="1"/>
          </p:cNvSpPr>
          <p:nvPr/>
        </p:nvSpPr>
        <p:spPr bwMode="auto">
          <a:xfrm>
            <a:off x="3652838" y="1343025"/>
            <a:ext cx="1728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セルロース試料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シリコン探針</a:t>
            </a:r>
          </a:p>
        </p:txBody>
      </p:sp>
      <p:pic>
        <p:nvPicPr>
          <p:cNvPr id="147461" name="図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163" y="692150"/>
            <a:ext cx="2803525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2" name="図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9313" y="3713163"/>
            <a:ext cx="3668712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下矢印 25"/>
          <p:cNvSpPr/>
          <p:nvPr/>
        </p:nvSpPr>
        <p:spPr>
          <a:xfrm>
            <a:off x="1041400" y="2909888"/>
            <a:ext cx="369888" cy="590550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7464" name="テキスト ボックス 26"/>
          <p:cNvSpPr txBox="1">
            <a:spLocks noChangeArrowheads="1"/>
          </p:cNvSpPr>
          <p:nvPr/>
        </p:nvSpPr>
        <p:spPr bwMode="auto">
          <a:xfrm>
            <a:off x="1858963" y="2852738"/>
            <a:ext cx="29321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dirty="0">
                <a:solidFill>
                  <a:srgbClr val="000000"/>
                </a:solidFill>
              </a:rPr>
              <a:t>CG</a:t>
            </a:r>
            <a:r>
              <a:rPr lang="ja-JP" altLang="en-US" dirty="0">
                <a:solidFill>
                  <a:srgbClr val="000000"/>
                </a:solidFill>
              </a:rPr>
              <a:t>ソルバー</a:t>
            </a:r>
            <a:endParaRPr lang="en-US" altLang="ja-JP" dirty="0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 dirty="0">
                <a:solidFill>
                  <a:srgbClr val="000000"/>
                </a:solidFill>
              </a:rPr>
              <a:t>力一定モード</a:t>
            </a:r>
            <a:r>
              <a:rPr lang="en-US" altLang="ja-JP" dirty="0">
                <a:solidFill>
                  <a:srgbClr val="000000"/>
                </a:solidFill>
              </a:rPr>
              <a:t>AFM</a:t>
            </a:r>
            <a:r>
              <a:rPr lang="ja-JP" altLang="en-US" dirty="0">
                <a:solidFill>
                  <a:srgbClr val="000000"/>
                </a:solidFill>
              </a:rPr>
              <a:t>像</a:t>
            </a: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147465" name="テキスト ボックス 27"/>
          <p:cNvSpPr txBox="1">
            <a:spLocks noChangeArrowheads="1"/>
          </p:cNvSpPr>
          <p:nvPr/>
        </p:nvSpPr>
        <p:spPr bwMode="auto">
          <a:xfrm>
            <a:off x="7178675" y="4487863"/>
            <a:ext cx="1511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Tapping</a:t>
            </a:r>
            <a:r>
              <a:rPr lang="ja-JP" altLang="en-US">
                <a:solidFill>
                  <a:srgbClr val="000000"/>
                </a:solidFill>
              </a:rPr>
              <a:t>モード</a:t>
            </a:r>
          </a:p>
        </p:txBody>
      </p:sp>
      <p:sp>
        <p:nvSpPr>
          <p:cNvPr id="147466" name="テキスト ボックス 28"/>
          <p:cNvSpPr txBox="1">
            <a:spLocks noChangeArrowheads="1"/>
          </p:cNvSpPr>
          <p:nvPr/>
        </p:nvSpPr>
        <p:spPr bwMode="auto">
          <a:xfrm>
            <a:off x="6548438" y="4046538"/>
            <a:ext cx="2771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langmuir 26, 6, 4480 (2010)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147467" name="角丸四角形 17"/>
          <p:cNvSpPr>
            <a:spLocks noChangeArrowheads="1"/>
          </p:cNvSpPr>
          <p:nvPr/>
        </p:nvSpPr>
        <p:spPr bwMode="auto">
          <a:xfrm>
            <a:off x="6032500" y="868363"/>
            <a:ext cx="3652838" cy="4360862"/>
          </a:xfrm>
          <a:prstGeom prst="roundRect">
            <a:avLst>
              <a:gd name="adj" fmla="val 5116"/>
            </a:avLst>
          </a:prstGeom>
          <a:noFill/>
          <a:ln w="190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 useBgFill="1">
        <p:nvSpPr>
          <p:cNvPr id="147468" name="Text Box 8"/>
          <p:cNvSpPr txBox="1">
            <a:spLocks noChangeArrowheads="1"/>
          </p:cNvSpPr>
          <p:nvPr/>
        </p:nvSpPr>
        <p:spPr bwMode="auto">
          <a:xfrm>
            <a:off x="7473950" y="692150"/>
            <a:ext cx="882650" cy="36988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b="1">
                <a:solidFill>
                  <a:srgbClr val="D72454"/>
                </a:solidFill>
                <a:latin typeface="Calibri" panose="020F0502020204030204" pitchFamily="34" charset="0"/>
              </a:rPr>
              <a:t>実験例</a:t>
            </a:r>
            <a:endParaRPr lang="ja-JP" altLang="en-US" sz="1400">
              <a:solidFill>
                <a:srgbClr val="D72454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14521</TotalTime>
  <Words>36</Words>
  <Application>Microsoft Office PowerPoint</Application>
  <PresentationFormat>A4 210 x 297 mm</PresentationFormat>
  <Paragraphs>10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【CG】セルロースの力一定モードAFM像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1020</cp:revision>
  <dcterms:created xsi:type="dcterms:W3CDTF">2014-03-31T02:49:52Z</dcterms:created>
  <dcterms:modified xsi:type="dcterms:W3CDTF">2016-09-02T00:33:36Z</dcterms:modified>
</cp:coreProperties>
</file>