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1207" r:id="rId4"/>
    <p:sldId id="1209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766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 smtClean="0"/>
          </a:p>
        </p:txBody>
      </p:sp>
      <p:sp>
        <p:nvSpPr>
          <p:cNvPr id="45060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F12AC6A1-8921-4B46-8C9B-7F574394D2E4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203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DFTB_FreqShift_Organic_003</a:t>
            </a:r>
            <a:r>
              <a:rPr lang="en-US" altLang="ja-JP" dirty="0" smtClean="0"/>
              <a:t> </a:t>
            </a:r>
          </a:p>
        </p:txBody>
      </p:sp>
      <p:sp>
        <p:nvSpPr>
          <p:cNvPr id="49156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CBD32A46-931F-4D6B-A4CE-FBD8A9003AD7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2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214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10" Type="http://schemas.openxmlformats.org/officeDocument/2006/relationships/image" Target="../media/image7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/>
          <p:cNvSpPr txBox="1"/>
          <p:nvPr/>
        </p:nvSpPr>
        <p:spPr>
          <a:xfrm>
            <a:off x="420688" y="1183971"/>
            <a:ext cx="3771900" cy="400050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>
                <a:solidFill>
                  <a:prstClr val="black"/>
                </a:solidFill>
                <a:latin typeface="Calibri"/>
              </a:rPr>
              <a:t>ルブレン</a:t>
            </a: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(</a:t>
            </a:r>
            <a:r>
              <a:rPr kumimoji="0" lang="en-US" altLang="ja-JP" sz="2000" kern="0" dirty="0" err="1">
                <a:solidFill>
                  <a:prstClr val="black"/>
                </a:solidFill>
                <a:latin typeface="Calibri"/>
              </a:rPr>
              <a:t>rubrene</a:t>
            </a: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)[</a:t>
            </a:r>
            <a:r>
              <a:rPr kumimoji="0" lang="ja-JP" altLang="en-US" sz="2000" kern="0" dirty="0">
                <a:solidFill>
                  <a:prstClr val="black"/>
                </a:solidFill>
                <a:latin typeface="Calibri"/>
              </a:rPr>
              <a:t>有機</a:t>
            </a: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EL</a:t>
            </a:r>
            <a:r>
              <a:rPr kumimoji="0" lang="ja-JP" altLang="en-US" sz="2000" kern="0" dirty="0">
                <a:solidFill>
                  <a:prstClr val="black"/>
                </a:solidFill>
                <a:latin typeface="Calibri"/>
              </a:rPr>
              <a:t>の一種</a:t>
            </a: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]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036" name="テキスト ボックス 9"/>
          <p:cNvSpPr txBox="1">
            <a:spLocks noChangeArrowheads="1"/>
          </p:cNvSpPr>
          <p:nvPr/>
        </p:nvSpPr>
        <p:spPr bwMode="auto">
          <a:xfrm>
            <a:off x="4140200" y="1989138"/>
            <a:ext cx="3600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水素終端されたシリコン探針を使用</a:t>
            </a:r>
            <a:endParaRPr lang="en-US" altLang="ja-JP">
              <a:solidFill>
                <a:srgbClr val="000000"/>
              </a:solidFill>
            </a:endParaRPr>
          </a:p>
        </p:txBody>
      </p:sp>
      <p:pic>
        <p:nvPicPr>
          <p:cNvPr id="44038" name="Picture 4" descr="構造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903109"/>
            <a:ext cx="1766888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1" descr="C:\Users\Hiroo Azuma\Documents\spm\SONY_calc_example_22June2016\SONY\rubrene\rubrene_capture_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2565400"/>
            <a:ext cx="4695825" cy="395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【DFTB】</a:t>
            </a:r>
            <a:r>
              <a:rPr kumimoji="1" lang="ja-JP" altLang="en-US" dirty="0" smtClean="0"/>
              <a:t> ルブレン分子の</a:t>
            </a:r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像および</a:t>
            </a:r>
            <a:r>
              <a:rPr kumimoji="1" lang="en-US" altLang="ja-JP" dirty="0" smtClean="0"/>
              <a:t>AFM</a:t>
            </a:r>
            <a:r>
              <a:rPr kumimoji="1" lang="ja-JP" altLang="en-US" dirty="0" smtClean="0"/>
              <a:t>像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7170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468313" y="1052175"/>
            <a:ext cx="8316912" cy="646113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周波数シフト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AFM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探針振動の共鳴周波数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170kHz,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4.4Å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周波数のずれは　　　　　　　　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から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　　　　　       　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2195513" y="1341100"/>
          <a:ext cx="1285875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492" name="数式" r:id="rId4" imgW="710891" imgH="203112" progId="Equation.3">
                  <p:embed/>
                </p:oleObj>
              </mc:Choice>
              <mc:Fallback>
                <p:oleObj name="数式" r:id="rId4" imgW="710891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1341100"/>
                        <a:ext cx="1285875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2" name="Object 4"/>
          <p:cNvGraphicFramePr>
            <a:graphicFrameLocks noChangeAspect="1"/>
          </p:cNvGraphicFramePr>
          <p:nvPr/>
        </p:nvGraphicFramePr>
        <p:xfrm>
          <a:off x="4303713" y="1341100"/>
          <a:ext cx="1103312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493" name="数式" r:id="rId6" imgW="609336" imgH="203112" progId="Equation.3">
                  <p:embed/>
                </p:oleObj>
              </mc:Choice>
              <mc:Fallback>
                <p:oleObj name="数式" r:id="rId6" imgW="609336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3713" y="1341100"/>
                        <a:ext cx="1103312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33" name="Picture 5" descr="C:\Users\Hiroo Azuma\Documents\spm\SONY_calc_example_22June2016\SONY\rubrene\DFTB\AFM\afm03\freq_shift_rubrene_d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988800"/>
            <a:ext cx="5524500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6" descr="C:\Users\Hiroo Azuma\Documents\spm\SONY_calc_example_22June2016\SONY\rubrene\DFTB\AFM\afm03\freq_shift_rubrene_d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4797088"/>
            <a:ext cx="1171575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5" name="Picture 4" descr="C:\Users\Hiroo Azuma\Documents\spm\SONY_calc_example_22June2016\SONY\rubrene\rubrene_01_d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2133263"/>
            <a:ext cx="3744913" cy="390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【DFTB】</a:t>
            </a:r>
            <a:r>
              <a:rPr lang="ja-JP" altLang="ja-JP" dirty="0"/>
              <a:t> ルブレン分子の</a:t>
            </a:r>
            <a:r>
              <a:rPr lang="ja-JP" altLang="en-US" dirty="0"/>
              <a:t>周波数シフト</a:t>
            </a:r>
            <a:r>
              <a:rPr lang="en-US" altLang="ja-JP" dirty="0"/>
              <a:t>AFM</a:t>
            </a:r>
            <a:r>
              <a:rPr lang="ja-JP" altLang="ja-JP" dirty="0"/>
              <a:t>像</a:t>
            </a:r>
            <a:endParaRPr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8449678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14403</TotalTime>
  <Words>68</Words>
  <Application>Microsoft Office PowerPoint</Application>
  <PresentationFormat>A4 210 x 297 mm</PresentationFormat>
  <Paragraphs>11</Paragraphs>
  <Slides>2</Slides>
  <Notes>2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標準デザイン</vt:lpstr>
      <vt:lpstr>デザインの設定</vt:lpstr>
      <vt:lpstr>1_標準デザイン</vt:lpstr>
      <vt:lpstr>数式</vt:lpstr>
      <vt:lpstr>【DFTB】 ルブレン分子のSTM像およびAFM像</vt:lpstr>
      <vt:lpstr>【DFTB】 ルブレン分子の周波数シフトAFM像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2016-08-31T06:49:22Z</dcterms:modified>
</cp:coreProperties>
</file>