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49" r:id="rId2"/>
    <p:sldMasterId id="2147483650" r:id="rId3"/>
  </p:sldMasterIdLst>
  <p:notesMasterIdLst>
    <p:notesMasterId r:id="rId5"/>
  </p:notesMasterIdLst>
  <p:handoutMasterIdLst>
    <p:handoutMasterId r:id="rId6"/>
  </p:handoutMasterIdLst>
  <p:sldIdLst>
    <p:sldId id="1130" r:id="rId4"/>
  </p:sldIdLst>
  <p:sldSz cx="9906000" cy="6858000" type="A4"/>
  <p:notesSz cx="7099300" cy="10223500"/>
  <p:defaultTextStyle>
    <a:defPPr>
      <a:defRPr lang="ja-JP"/>
    </a:defPPr>
    <a:lvl1pPr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1pPr>
    <a:lvl2pPr marL="341313" indent="115888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2pPr>
    <a:lvl3pPr marL="682625" indent="231775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3pPr>
    <a:lvl4pPr marL="1025525" indent="346075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4pPr>
    <a:lvl5pPr marL="1366838" indent="461963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5pPr>
    <a:lvl6pPr marL="22860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6pPr>
    <a:lvl7pPr marL="27432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7pPr>
    <a:lvl8pPr marL="32004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8pPr>
    <a:lvl9pPr marL="36576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99"/>
    <a:srgbClr val="008000"/>
    <a:srgbClr val="FF0000"/>
    <a:srgbClr val="66CCFF"/>
    <a:srgbClr val="663300"/>
    <a:srgbClr val="33CC33"/>
    <a:srgbClr val="CCFFFF"/>
    <a:srgbClr val="EAF4D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中間スタイル 2 - アクセント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3804" autoAdjust="0"/>
    <p:restoredTop sz="86401" autoAdjust="0"/>
  </p:normalViewPr>
  <p:slideViewPr>
    <p:cSldViewPr>
      <p:cViewPr varScale="1">
        <p:scale>
          <a:sx n="55" d="100"/>
          <a:sy n="55" d="100"/>
        </p:scale>
        <p:origin x="-204" y="-96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gridSpacing cx="72010" cy="7201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handoutMaster" Target="handoutMasters/handoutMaster1.xml"/><Relationship Id="rId5" Type="http://schemas.openxmlformats.org/officeDocument/2006/relationships/notesMaster" Target="notesMasters/notesMaster1.xml"/><Relationship Id="rId10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2768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67C87FE1-64A7-43F1-8B05-74C643405BF2}" type="datetimeFigureOut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32768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2768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1138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BD7DA282-6B67-46C6-A9FB-361BF0D1E319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00417747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4988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>
            <a:lvl1pPr algn="l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>
            <a:lvl1pPr algn="r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1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781050" y="768350"/>
            <a:ext cx="5534025" cy="383063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2560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11200" y="4856163"/>
            <a:ext cx="5676900" cy="4598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noProof="0" smtClean="0"/>
              <a:t>マスタ テキストの書式設定</a:t>
            </a:r>
          </a:p>
          <a:p>
            <a:pPr lvl="1"/>
            <a:r>
              <a:rPr lang="ja-JP" altLang="en-US" noProof="0" smtClean="0"/>
              <a:t>第 </a:t>
            </a:r>
            <a:r>
              <a:rPr lang="en-US" altLang="ja-JP" noProof="0" smtClean="0"/>
              <a:t>2 </a:t>
            </a:r>
            <a:r>
              <a:rPr lang="ja-JP" altLang="en-US" noProof="0" smtClean="0"/>
              <a:t>レベル</a:t>
            </a:r>
          </a:p>
          <a:p>
            <a:pPr lvl="2"/>
            <a:r>
              <a:rPr lang="ja-JP" altLang="en-US" noProof="0" smtClean="0"/>
              <a:t>第 </a:t>
            </a:r>
            <a:r>
              <a:rPr lang="en-US" altLang="ja-JP" noProof="0" smtClean="0"/>
              <a:t>3 </a:t>
            </a:r>
            <a:r>
              <a:rPr lang="ja-JP" altLang="en-US" noProof="0" smtClean="0"/>
              <a:t>レベル</a:t>
            </a:r>
          </a:p>
          <a:p>
            <a:pPr lvl="3"/>
            <a:r>
              <a:rPr lang="ja-JP" altLang="en-US" noProof="0" smtClean="0"/>
              <a:t>第 </a:t>
            </a:r>
            <a:r>
              <a:rPr lang="en-US" altLang="ja-JP" noProof="0" smtClean="0"/>
              <a:t>4 </a:t>
            </a:r>
            <a:r>
              <a:rPr lang="ja-JP" altLang="en-US" noProof="0" smtClean="0"/>
              <a:t>レベル</a:t>
            </a:r>
          </a:p>
          <a:p>
            <a:pPr lvl="4"/>
            <a:r>
              <a:rPr lang="ja-JP" altLang="en-US" noProof="0" smtClean="0"/>
              <a:t>第 </a:t>
            </a:r>
            <a:r>
              <a:rPr lang="en-US" altLang="ja-JP" noProof="0" smtClean="0"/>
              <a:t>5 </a:t>
            </a:r>
            <a:r>
              <a:rPr lang="ja-JP" altLang="en-US" noProof="0" smtClean="0"/>
              <a:t>レベル</a:t>
            </a:r>
          </a:p>
        </p:txBody>
      </p:sp>
      <p:sp>
        <p:nvSpPr>
          <p:cNvPr id="2560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10738"/>
            <a:ext cx="3074988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b" anchorCtr="0" compatLnSpc="1">
            <a:prstTxWarp prst="textNoShape">
              <a:avLst/>
            </a:prstTxWarp>
          </a:bodyPr>
          <a:lstStyle>
            <a:lvl1pPr algn="l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2560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8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b" anchorCtr="0" compatLnSpc="1">
            <a:prstTxWarp prst="textNoShape">
              <a:avLst/>
            </a:prstTxWarp>
          </a:bodyPr>
          <a:lstStyle>
            <a:lvl1pPr algn="r" defTabSz="987425" eaLnBrk="1" hangingPunct="1"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D12A2294-EB08-47FD-A434-49C06D54B1E1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58807376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1pPr>
    <a:lvl2pPr marL="341313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2pPr>
    <a:lvl3pPr marL="682625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3pPr>
    <a:lvl4pPr marL="1025525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4pPr>
    <a:lvl5pPr marL="1366838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5pPr>
    <a:lvl6pPr marL="1710385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6pPr>
    <a:lvl7pPr marL="2052462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7pPr>
    <a:lvl8pPr marL="2394539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8pPr>
    <a:lvl9pPr marL="2736616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スライド イメージ プレースホルダー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1139" name="ノート プレースホルダー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en-US" altLang="ja-JP" smtClean="0"/>
              <a:t>FemAFM_Viscoelastic_Polymer_001</a:t>
            </a:r>
            <a:endParaRPr lang="ja-JP" altLang="en-US" dirty="0" smtClean="0"/>
          </a:p>
        </p:txBody>
      </p:sp>
      <p:sp>
        <p:nvSpPr>
          <p:cNvPr id="91140" name="スライド番号プレースホルダー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8742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defTabSz="98742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defTabSz="98742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defTabSz="98742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defTabSz="98742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1824038" indent="461963" defTabSz="98742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281238" indent="461963" defTabSz="98742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2738438" indent="461963" defTabSz="98742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195638" indent="461963" defTabSz="98742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fld id="{210E79F4-1500-4872-B12C-E5029BFB71A6}" type="slidenum">
              <a:rPr lang="en-US" altLang="ja-JP" smtClean="0">
                <a:solidFill>
                  <a:schemeClr val="tx1"/>
                </a:solidFill>
                <a:latin typeface="Arial" panose="020B0604020202020204" pitchFamily="34" charset="0"/>
              </a:rPr>
              <a:pPr/>
              <a:t>1</a:t>
            </a:fld>
            <a:endParaRPr lang="en-US" altLang="ja-JP" smtClean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008086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743196" y="2130652"/>
            <a:ext cx="8419609" cy="1469571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486392" y="3885974"/>
            <a:ext cx="6933217" cy="1753054"/>
          </a:xfrm>
        </p:spPr>
        <p:txBody>
          <a:bodyPr/>
          <a:lstStyle>
            <a:lvl1pPr marL="0" indent="0" algn="ctr">
              <a:buNone/>
              <a:defRPr/>
            </a:lvl1pPr>
            <a:lvl2pPr marL="342077" indent="0" algn="ctr">
              <a:buNone/>
              <a:defRPr/>
            </a:lvl2pPr>
            <a:lvl3pPr marL="684154" indent="0" algn="ctr">
              <a:buNone/>
              <a:defRPr/>
            </a:lvl3pPr>
            <a:lvl4pPr marL="1026231" indent="0" algn="ctr">
              <a:buNone/>
              <a:defRPr/>
            </a:lvl4pPr>
            <a:lvl5pPr marL="1368308" indent="0" algn="ctr">
              <a:buNone/>
              <a:defRPr/>
            </a:lvl5pPr>
            <a:lvl6pPr marL="1710385" indent="0" algn="ctr">
              <a:buNone/>
              <a:defRPr/>
            </a:lvl6pPr>
            <a:lvl7pPr marL="2052462" indent="0" algn="ctr">
              <a:buNone/>
              <a:defRPr/>
            </a:lvl7pPr>
            <a:lvl8pPr marL="2394539" indent="0" algn="ctr">
              <a:buNone/>
              <a:defRPr/>
            </a:lvl8pPr>
            <a:lvl9pPr marL="2736616" indent="0" algn="ctr">
              <a:buNone/>
              <a:defRPr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31EC2E9-ED98-4AAA-A14D-F999593847FA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BD1D23-BD98-415A-A9A4-A44C26FE890A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13912538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12B461-08AD-4D39-A8FA-1853C32E4C6B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9807F5-E55A-48EB-BB8E-3BEBF844BF33}" type="slidenum">
              <a:rPr lang="en-US" altLang="ja-JP"/>
              <a:pPr>
                <a:defRPr/>
              </a:pPr>
              <a:t>‹#›</a:t>
            </a:fld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16641074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82506" y="4406447"/>
            <a:ext cx="8419609" cy="1362982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82506" y="2906259"/>
            <a:ext cx="8419609" cy="1500187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077" indent="0">
              <a:buNone/>
              <a:defRPr sz="1300"/>
            </a:lvl2pPr>
            <a:lvl3pPr marL="684154" indent="0">
              <a:buNone/>
              <a:defRPr sz="1200"/>
            </a:lvl3pPr>
            <a:lvl4pPr marL="1026231" indent="0">
              <a:buNone/>
              <a:defRPr sz="1000"/>
            </a:lvl4pPr>
            <a:lvl5pPr marL="1368308" indent="0">
              <a:buNone/>
              <a:defRPr sz="1000"/>
            </a:lvl5pPr>
            <a:lvl6pPr marL="1710385" indent="0">
              <a:buNone/>
              <a:defRPr sz="1000"/>
            </a:lvl6pPr>
            <a:lvl7pPr marL="2052462" indent="0">
              <a:buNone/>
              <a:defRPr sz="1000"/>
            </a:lvl7pPr>
            <a:lvl8pPr marL="2394539" indent="0">
              <a:buNone/>
              <a:defRPr sz="1000"/>
            </a:lvl8pPr>
            <a:lvl9pPr marL="2736616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1E0542-0053-4B43-8837-BAE0EAF55B4B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86CA4A-6E5B-4BC7-B949-3A3ED981AFA0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33660292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055" y="1599974"/>
            <a:ext cx="4398981" cy="452664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11964" y="1599974"/>
            <a:ext cx="4398982" cy="452664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2D2030-2819-4C22-B967-F3C7FD09AC3E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6A14746-89B1-4CA5-86DD-74E7051B4CD8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14350206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95055" y="1535339"/>
            <a:ext cx="4376869" cy="639536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077" indent="0">
              <a:buNone/>
              <a:defRPr sz="1500" b="1"/>
            </a:lvl2pPr>
            <a:lvl3pPr marL="684154" indent="0">
              <a:buNone/>
              <a:defRPr sz="1300" b="1"/>
            </a:lvl3pPr>
            <a:lvl4pPr marL="1026231" indent="0">
              <a:buNone/>
              <a:defRPr sz="1200" b="1"/>
            </a:lvl4pPr>
            <a:lvl5pPr marL="1368308" indent="0">
              <a:buNone/>
              <a:defRPr sz="1200" b="1"/>
            </a:lvl5pPr>
            <a:lvl6pPr marL="1710385" indent="0">
              <a:buNone/>
              <a:defRPr sz="1200" b="1"/>
            </a:lvl6pPr>
            <a:lvl7pPr marL="2052462" indent="0">
              <a:buNone/>
              <a:defRPr sz="1200" b="1"/>
            </a:lvl7pPr>
            <a:lvl8pPr marL="2394539" indent="0">
              <a:buNone/>
              <a:defRPr sz="1200" b="1"/>
            </a:lvl8pPr>
            <a:lvl9pPr marL="2736616" indent="0">
              <a:buNone/>
              <a:defRPr sz="12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95055" y="2174875"/>
            <a:ext cx="4376869" cy="3951741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31619" y="1535339"/>
            <a:ext cx="4379327" cy="639536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077" indent="0">
              <a:buNone/>
              <a:defRPr sz="1500" b="1"/>
            </a:lvl2pPr>
            <a:lvl3pPr marL="684154" indent="0">
              <a:buNone/>
              <a:defRPr sz="1300" b="1"/>
            </a:lvl3pPr>
            <a:lvl4pPr marL="1026231" indent="0">
              <a:buNone/>
              <a:defRPr sz="1200" b="1"/>
            </a:lvl4pPr>
            <a:lvl5pPr marL="1368308" indent="0">
              <a:buNone/>
              <a:defRPr sz="1200" b="1"/>
            </a:lvl5pPr>
            <a:lvl6pPr marL="1710385" indent="0">
              <a:buNone/>
              <a:defRPr sz="1200" b="1"/>
            </a:lvl6pPr>
            <a:lvl7pPr marL="2052462" indent="0">
              <a:buNone/>
              <a:defRPr sz="1200" b="1"/>
            </a:lvl7pPr>
            <a:lvl8pPr marL="2394539" indent="0">
              <a:buNone/>
              <a:defRPr sz="1200" b="1"/>
            </a:lvl8pPr>
            <a:lvl9pPr marL="2736616" indent="0">
              <a:buNone/>
              <a:defRPr sz="12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31619" y="2174875"/>
            <a:ext cx="4379327" cy="3951741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D730DDC-F9AB-4081-A208-0D352056964A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FFFBAA5-7DB6-4EAB-8E71-DF990DD96C3E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35083309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273050" y="388800"/>
            <a:ext cx="9632950" cy="549275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563484E-2383-4B4E-918A-D1A0431F0165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4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E2773E-3BF8-4423-9261-CE49E4F2696C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29437029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44C478-F5E8-4461-8EE4-93FBE4EA93C8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3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4771F5F-0BA5-42A0-9500-0BB38E3AABB0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20016800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055" y="273278"/>
            <a:ext cx="3259005" cy="1162276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73217" y="273278"/>
            <a:ext cx="5537729" cy="585333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95055" y="1435554"/>
            <a:ext cx="3259005" cy="4691063"/>
          </a:xfrm>
        </p:spPr>
        <p:txBody>
          <a:bodyPr/>
          <a:lstStyle>
            <a:lvl1pPr marL="0" indent="0">
              <a:buNone/>
              <a:defRPr sz="1000"/>
            </a:lvl1pPr>
            <a:lvl2pPr marL="342077" indent="0">
              <a:buNone/>
              <a:defRPr sz="900"/>
            </a:lvl2pPr>
            <a:lvl3pPr marL="684154" indent="0">
              <a:buNone/>
              <a:defRPr sz="700"/>
            </a:lvl3pPr>
            <a:lvl4pPr marL="1026231" indent="0">
              <a:buNone/>
              <a:defRPr sz="700"/>
            </a:lvl4pPr>
            <a:lvl5pPr marL="1368308" indent="0">
              <a:buNone/>
              <a:defRPr sz="700"/>
            </a:lvl5pPr>
            <a:lvl6pPr marL="1710385" indent="0">
              <a:buNone/>
              <a:defRPr sz="700"/>
            </a:lvl6pPr>
            <a:lvl7pPr marL="2052462" indent="0">
              <a:buNone/>
              <a:defRPr sz="700"/>
            </a:lvl7pPr>
            <a:lvl8pPr marL="2394539" indent="0">
              <a:buNone/>
              <a:defRPr sz="700"/>
            </a:lvl8pPr>
            <a:lvl9pPr marL="2736616" indent="0">
              <a:buNone/>
              <a:defRPr sz="7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5BFB8F-6A19-46D6-ABDB-B592F66C6966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CEE1B1-DFBE-4AE9-AEB3-20B1D39C9C3C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5523790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942137" y="4801054"/>
            <a:ext cx="5943109" cy="565831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942137" y="612322"/>
            <a:ext cx="5943109" cy="4115027"/>
          </a:xfrm>
        </p:spPr>
        <p:txBody>
          <a:bodyPr lIns="91385" tIns="45694" rIns="91385" bIns="45694"/>
          <a:lstStyle>
            <a:lvl1pPr marL="0" indent="0">
              <a:buNone/>
              <a:defRPr sz="2400"/>
            </a:lvl1pPr>
            <a:lvl2pPr marL="342077" indent="0">
              <a:buNone/>
              <a:defRPr sz="2100"/>
            </a:lvl2pPr>
            <a:lvl3pPr marL="684154" indent="0">
              <a:buNone/>
              <a:defRPr sz="1800"/>
            </a:lvl3pPr>
            <a:lvl4pPr marL="1026231" indent="0">
              <a:buNone/>
              <a:defRPr sz="1500"/>
            </a:lvl4pPr>
            <a:lvl5pPr marL="1368308" indent="0">
              <a:buNone/>
              <a:defRPr sz="1500"/>
            </a:lvl5pPr>
            <a:lvl6pPr marL="1710385" indent="0">
              <a:buNone/>
              <a:defRPr sz="1500"/>
            </a:lvl6pPr>
            <a:lvl7pPr marL="2052462" indent="0">
              <a:buNone/>
              <a:defRPr sz="1500"/>
            </a:lvl7pPr>
            <a:lvl8pPr marL="2394539" indent="0">
              <a:buNone/>
              <a:defRPr sz="1500"/>
            </a:lvl8pPr>
            <a:lvl9pPr marL="2736616" indent="0">
              <a:buNone/>
              <a:defRPr sz="15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942137" y="5366885"/>
            <a:ext cx="5943109" cy="805089"/>
          </a:xfrm>
        </p:spPr>
        <p:txBody>
          <a:bodyPr/>
          <a:lstStyle>
            <a:lvl1pPr marL="0" indent="0">
              <a:buNone/>
              <a:defRPr sz="1000"/>
            </a:lvl1pPr>
            <a:lvl2pPr marL="342077" indent="0">
              <a:buNone/>
              <a:defRPr sz="900"/>
            </a:lvl2pPr>
            <a:lvl3pPr marL="684154" indent="0">
              <a:buNone/>
              <a:defRPr sz="700"/>
            </a:lvl3pPr>
            <a:lvl4pPr marL="1026231" indent="0">
              <a:buNone/>
              <a:defRPr sz="700"/>
            </a:lvl4pPr>
            <a:lvl5pPr marL="1368308" indent="0">
              <a:buNone/>
              <a:defRPr sz="700"/>
            </a:lvl5pPr>
            <a:lvl6pPr marL="1710385" indent="0">
              <a:buNone/>
              <a:defRPr sz="700"/>
            </a:lvl6pPr>
            <a:lvl7pPr marL="2052462" indent="0">
              <a:buNone/>
              <a:defRPr sz="700"/>
            </a:lvl7pPr>
            <a:lvl8pPr marL="2394539" indent="0">
              <a:buNone/>
              <a:defRPr sz="700"/>
            </a:lvl8pPr>
            <a:lvl9pPr marL="2736616" indent="0">
              <a:buNone/>
              <a:defRPr sz="7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DE3705-C879-449D-8F3F-4B8511A0CA5F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E21070-5FCB-4818-B23A-2C102552D368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3748290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DD1B66-7098-446A-BABE-FE6E57C0446F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9C9FA2-9EFB-4662-9CF0-9DB84F074846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4285821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182588" y="274411"/>
            <a:ext cx="2228359" cy="5852206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95055" y="274411"/>
            <a:ext cx="6569604" cy="5852206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953B1B-7420-4F0E-A42B-7D2C93C66755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DF481DE-9493-4449-858B-F998ED539D36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302410021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コンテンツ プレースホルダー 1"/>
          <p:cNvSpPr>
            <a:spLocks noGrp="1"/>
          </p:cNvSpPr>
          <p:nvPr>
            <p:ph/>
          </p:nvPr>
        </p:nvSpPr>
        <p:spPr>
          <a:xfrm>
            <a:off x="495300" y="274638"/>
            <a:ext cx="8915400" cy="5851525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F012D8-3E37-4E2D-A090-F01A19466F0F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4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188C13-D9AC-4350-BC08-4286F7A5263A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255256909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タイトル、テキスト、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88950" y="0"/>
            <a:ext cx="9417050" cy="549275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B45735-D5E2-431D-99F5-ED24F348CE1F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DE2BCB6-3CE5-446F-9637-2A847AC25299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2887595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B6F945-8606-4152-860C-FCAE95AA80AC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9BE0D6-3D55-4866-8082-D3C9C61A32E8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27869586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C7A37E-F855-4663-887B-DAB3EFFCB3BF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12025ED-5215-46A7-8E33-F796804C96CB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54483566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82638" y="4406900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82638" y="2906713"/>
            <a:ext cx="84201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00D2F8-DE33-4088-AA6F-E1A358C86BAA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97359B-ECA4-4204-9A19-4CF6F54A14D7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33554182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51A906-239C-4FCD-8545-0EBED093450A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DC9B50-F86B-4393-8BEC-B7C7F28F16E7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55756495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73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73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32375" y="1535113"/>
            <a:ext cx="437832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32375" y="2174875"/>
            <a:ext cx="437832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63A7D0-9AF8-4626-AF3F-EC47EE411CAF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6DE942-BD74-4A2D-B469-88C0E3AA03B5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2732672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77BE94-1206-4F1D-A810-2595A9A407C5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3D929A-C4F3-4E2D-AD33-C8F965018BE1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77549246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68F1BB-BB6E-4DD7-BFD3-F5A9F0E6A2C1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A739C4-3E55-4E13-AF17-ECD1DBAAE169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83246058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138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73500" y="273050"/>
            <a:ext cx="55372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95300" y="1435100"/>
            <a:ext cx="3259138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2F52604-CC75-4F86-A3F0-5E6ADD5D0AB1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2ABDB0-81A2-4010-854D-2C90A7429462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78986934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941513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941513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941513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76A290-42CA-4C4A-A85A-B71A4667916F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6188A1D-E2D7-42F8-9896-0CC74B62FC8D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37143108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10A1DE-5AB0-4BB2-89EF-C2E77A2D08D7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A5DAEF-A2E3-425C-82FE-93C223E46D7F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3467894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181850" y="274638"/>
            <a:ext cx="2228850" cy="5851525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95300" y="274638"/>
            <a:ext cx="6534150" cy="5851525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DACC0B-403F-43BA-A361-F884DF677594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A0C9F5-695A-447A-AFD9-DC5EE2518DAE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03505377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238250" y="1122363"/>
            <a:ext cx="74295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49ECC7-0602-4940-B2D2-5AF2AB597C42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D8F252-E5AC-46C3-A8E7-15F61F94E7AB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121932813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8868E2-D099-4A7A-BF5E-CB4DA1BA77D3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0C13E0-E0F0-4D22-B900-BD36C885DC0A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87604957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76275" y="1709738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76275" y="4589463"/>
            <a:ext cx="8543925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6B8724-3C08-4516-B89D-02E0CAAEF95D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378FC6-1781-408A-BE73-2F48E0BF5B38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225090756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1F9BA1-CA0E-4B4E-A845-B838D7A242FB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F05AFB-458F-40CA-86A3-7917AD55827F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96457747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365125"/>
            <a:ext cx="8543925" cy="1325563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82625" y="1681163"/>
            <a:ext cx="419100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82625" y="2505075"/>
            <a:ext cx="4191000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6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637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5AC379-CAA9-43E5-B37E-8150FABCEB76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4E5B39-C65C-4D4C-914B-6FD25AE07491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40971323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9383C4-912D-40FD-BE02-40B81FE4C1F3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4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894076-7426-435C-A2EB-63EDF2A6FA56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242937292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EF6A77-1141-43DE-80CC-F6B3077F1007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3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7916C5-968E-4236-9179-ED17B0BE5EBB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409627174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457200"/>
            <a:ext cx="3194050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211638" y="987425"/>
            <a:ext cx="5014912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82625" y="2057400"/>
            <a:ext cx="3194050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BDEE04-09DC-4DCE-9034-62539DEF7CDA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79A287-B98B-4572-97F8-FE38BE7B4B26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389233324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457200"/>
            <a:ext cx="3194050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4211638" y="987425"/>
            <a:ext cx="5014912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82625" y="2057400"/>
            <a:ext cx="3194050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B061D1-3A83-4E09-9B7A-4BD62598608A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1BB956-DE63-4D3B-9809-1A9ACE19F7EA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341513515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8A4A8D-7C5D-4E30-B705-E60B81E0F2BC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5ADE5E-7899-4CB8-956D-49955B8ABA0C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234699405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497763" y="0"/>
            <a:ext cx="2408237" cy="6126163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273050" y="0"/>
            <a:ext cx="7072313" cy="6126163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6EB4CC-7762-485A-8344-7481B4030DF2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813552-BCD3-40B1-B466-1ECCFA113412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20049802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AF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2"/>
          <p:cNvSpPr>
            <a:spLocks noGrp="1" noChangeArrowheads="1"/>
          </p:cNvSpPr>
          <p:nvPr>
            <p:ph type="title"/>
          </p:nvPr>
        </p:nvSpPr>
        <p:spPr bwMode="auto">
          <a:xfrm>
            <a:off x="273050" y="0"/>
            <a:ext cx="9632950" cy="549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1027" name="Rectangle 1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1038" name="Rectangle 1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5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6D5329F4-A16A-4F21-B542-345A4238474A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1039" name="Rectangle 1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6624638" y="6245225"/>
            <a:ext cx="31369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5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040" name="Rectangle 1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3797300" y="6524625"/>
            <a:ext cx="2311400" cy="25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10800" rIns="91353" bIns="1080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A426B458-398C-4FEF-9BC9-2823CF8E91AF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71" r:id="rId1"/>
    <p:sldLayoutId id="2147484405" r:id="rId2"/>
    <p:sldLayoutId id="2147484372" r:id="rId3"/>
    <p:sldLayoutId id="2147484373" r:id="rId4"/>
    <p:sldLayoutId id="2147484374" r:id="rId5"/>
    <p:sldLayoutId id="2147484375" r:id="rId6"/>
    <p:sldLayoutId id="2147484376" r:id="rId7"/>
    <p:sldLayoutId id="2147484377" r:id="rId8"/>
    <p:sldLayoutId id="2147484378" r:id="rId9"/>
    <p:sldLayoutId id="2147484379" r:id="rId10"/>
    <p:sldLayoutId id="2147484380" r:id="rId11"/>
    <p:sldLayoutId id="2147484381" r:id="rId12"/>
    <p:sldLayoutId id="2147484382" r:id="rId13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5pPr>
      <a:lvl6pPr marL="342077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6pPr>
      <a:lvl7pPr marL="684154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7pPr>
      <a:lvl8pPr marL="1026231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8pPr>
      <a:lvl9pPr marL="1368308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9pPr>
    </p:titleStyle>
    <p:bodyStyle>
      <a:lvl1pPr marL="339725" indent="-339725" algn="l" rtl="0" eaLnBrk="0" fontAlgn="base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39775" indent="-282575" algn="l" rtl="0" eaLnBrk="0" fontAlgn="base" hangingPunct="0">
        <a:spcBef>
          <a:spcPct val="20000"/>
        </a:spcBef>
        <a:spcAft>
          <a:spcPct val="0"/>
        </a:spcAft>
        <a:buChar char="–"/>
        <a:defRPr kumimoji="1" sz="2700">
          <a:solidFill>
            <a:schemeClr val="tx1"/>
          </a:solidFill>
          <a:latin typeface="+mn-lt"/>
          <a:ea typeface="+mn-ea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5813" indent="-230188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399290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741367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083444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425521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1pPr>
      <a:lvl2pPr marL="342077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2pPr>
      <a:lvl3pPr marL="684154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3pPr>
      <a:lvl4pPr marL="1026231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368308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710385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2052462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2394539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2736616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AF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5632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l" defTabSz="839788" eaLnBrk="0" hangingPunct="0">
              <a:defRPr sz="13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fld id="{7A36C273-94A4-4F39-BEB7-64AE69BF14A5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5632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84550" y="6245225"/>
            <a:ext cx="31369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ctr" defTabSz="839788" eaLnBrk="0" hangingPunct="0">
              <a:defRPr sz="13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632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99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r" defTabSz="839788" eaLnBrk="0" hangingPunct="0"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A382CD28-33A3-4D07-84C6-38AB077B648A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83" r:id="rId1"/>
    <p:sldLayoutId id="2147484384" r:id="rId2"/>
    <p:sldLayoutId id="2147484385" r:id="rId3"/>
    <p:sldLayoutId id="2147484386" r:id="rId4"/>
    <p:sldLayoutId id="2147484387" r:id="rId5"/>
    <p:sldLayoutId id="2147484388" r:id="rId6"/>
    <p:sldLayoutId id="2147484389" r:id="rId7"/>
    <p:sldLayoutId id="2147484390" r:id="rId8"/>
    <p:sldLayoutId id="2147484391" r:id="rId9"/>
    <p:sldLayoutId id="2147484392" r:id="rId10"/>
    <p:sldLayoutId id="2147484393" r:id="rId11"/>
  </p:sldLayoutIdLst>
  <p:hf sldNum="0" hdr="0" ftr="0" dt="0"/>
  <p:txStyles>
    <p:titleStyle>
      <a:lvl1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+mj-lt"/>
          <a:ea typeface="+mj-ea"/>
          <a:cs typeface="+mj-cs"/>
        </a:defRPr>
      </a:lvl1pPr>
      <a:lvl2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2pPr>
      <a:lvl3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3pPr>
      <a:lvl4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4pPr>
      <a:lvl5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5pPr>
      <a:lvl6pPr marL="4572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6pPr>
      <a:lvl7pPr marL="9144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7pPr>
      <a:lvl8pPr marL="13716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8pPr>
      <a:lvl9pPr marL="18288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9pPr>
    </p:titleStyle>
    <p:bodyStyle>
      <a:lvl1pPr marL="314325" indent="-314325" algn="l" defTabSz="839788" rtl="0" eaLnBrk="0" fontAlgn="base" hangingPunct="0">
        <a:spcBef>
          <a:spcPct val="20000"/>
        </a:spcBef>
        <a:spcAft>
          <a:spcPct val="0"/>
        </a:spcAft>
        <a:buChar char="•"/>
        <a:defRPr kumimoji="1" sz="2900">
          <a:solidFill>
            <a:schemeClr val="tx1"/>
          </a:solidFill>
          <a:latin typeface="+mn-lt"/>
          <a:ea typeface="+mn-ea"/>
          <a:cs typeface="+mn-cs"/>
        </a:defRPr>
      </a:lvl1pPr>
      <a:lvl2pPr marL="682625" indent="-263525" algn="l" defTabSz="839788" rtl="0" eaLnBrk="0" fontAlgn="base" hangingPunct="0">
        <a:spcBef>
          <a:spcPct val="20000"/>
        </a:spcBef>
        <a:spcAft>
          <a:spcPct val="0"/>
        </a:spcAft>
        <a:buChar char="–"/>
        <a:defRPr kumimoji="1" sz="2600">
          <a:solidFill>
            <a:schemeClr val="tx1"/>
          </a:solidFill>
          <a:latin typeface="+mn-lt"/>
          <a:ea typeface="+mn-ea"/>
        </a:defRPr>
      </a:lvl2pPr>
      <a:lvl3pPr marL="1049338" indent="-209550" algn="l" defTabSz="839788" rtl="0" eaLnBrk="0" fontAlgn="base" hangingPunct="0">
        <a:spcBef>
          <a:spcPct val="20000"/>
        </a:spcBef>
        <a:spcAft>
          <a:spcPct val="0"/>
        </a:spcAft>
        <a:buChar char="•"/>
        <a:defRPr kumimoji="1" sz="2200">
          <a:solidFill>
            <a:schemeClr val="tx1"/>
          </a:solidFill>
          <a:latin typeface="+mn-lt"/>
          <a:ea typeface="+mn-ea"/>
        </a:defRPr>
      </a:lvl3pPr>
      <a:lvl4pPr marL="1470025" indent="-211138" algn="l" defTabSz="839788" rtl="0" eaLnBrk="0" fontAlgn="base" hangingPunct="0">
        <a:spcBef>
          <a:spcPct val="20000"/>
        </a:spcBef>
        <a:spcAft>
          <a:spcPct val="0"/>
        </a:spcAft>
        <a:buChar char="–"/>
        <a:defRPr kumimoji="1">
          <a:solidFill>
            <a:schemeClr val="tx1"/>
          </a:solidFill>
          <a:latin typeface="+mn-lt"/>
          <a:ea typeface="+mn-ea"/>
        </a:defRPr>
      </a:lvl4pPr>
      <a:lvl5pPr marL="1889125" indent="-209550" algn="l" defTabSz="839788" rtl="0" eaLnBrk="0" fontAlgn="base" hangingPunct="0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5pPr>
      <a:lvl6pPr marL="23463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6pPr>
      <a:lvl7pPr marL="28035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7pPr>
      <a:lvl8pPr marL="32607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8pPr>
      <a:lvl9pPr marL="37179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AF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2"/>
          <p:cNvSpPr>
            <a:spLocks noGrp="1" noChangeArrowheads="1"/>
          </p:cNvSpPr>
          <p:nvPr>
            <p:ph type="title"/>
          </p:nvPr>
        </p:nvSpPr>
        <p:spPr bwMode="auto">
          <a:xfrm>
            <a:off x="273050" y="0"/>
            <a:ext cx="9632950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53" tIns="45678" rIns="91353" bIns="4567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3075" name="Rectangle 1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extLst/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5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fld id="{5168A9FA-3B10-414B-BE3D-F4B401F3D69E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584575" y="6570663"/>
            <a:ext cx="3136900" cy="287337"/>
          </a:xfrm>
          <a:prstGeom prst="rect">
            <a:avLst/>
          </a:prstGeom>
          <a:extLst/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5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594600" y="6630988"/>
            <a:ext cx="2311400" cy="254000"/>
          </a:xfrm>
          <a:prstGeom prst="rect">
            <a:avLst/>
          </a:prstGeom>
          <a:extLst/>
        </p:spPr>
        <p:txBody>
          <a:bodyPr vert="horz" wrap="square" lIns="91353" tIns="10800" rIns="0" bIns="1080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500">
                <a:solidFill>
                  <a:srgbClr val="5F5F5F"/>
                </a:solidFill>
                <a:latin typeface="+mn-lt"/>
              </a:defRPr>
            </a:lvl1pPr>
          </a:lstStyle>
          <a:p>
            <a:pPr>
              <a:defRPr/>
            </a:pPr>
            <a:fld id="{AA775A9A-2AF4-4E5D-A014-4DBECC1DAE12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94" r:id="rId1"/>
    <p:sldLayoutId id="2147484395" r:id="rId2"/>
    <p:sldLayoutId id="2147484396" r:id="rId3"/>
    <p:sldLayoutId id="2147484397" r:id="rId4"/>
    <p:sldLayoutId id="2147484398" r:id="rId5"/>
    <p:sldLayoutId id="2147484399" r:id="rId6"/>
    <p:sldLayoutId id="2147484400" r:id="rId7"/>
    <p:sldLayoutId id="2147484401" r:id="rId8"/>
    <p:sldLayoutId id="2147484402" r:id="rId9"/>
    <p:sldLayoutId id="2147484403" r:id="rId10"/>
    <p:sldLayoutId id="2147484404" r:id="rId11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2400" kern="1200">
          <a:solidFill>
            <a:srgbClr val="008000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5pPr>
      <a:lvl6pPr marL="4572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6pPr>
      <a:lvl7pPr marL="9144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9pPr>
    </p:titleStyle>
    <p:bodyStyle>
      <a:lvl1pPr marL="339725" indent="-339725" algn="l" rtl="0" eaLnBrk="0" fontAlgn="base" hangingPunct="0">
        <a:spcBef>
          <a:spcPct val="20000"/>
        </a:spcBef>
        <a:spcAft>
          <a:spcPct val="0"/>
        </a:spcAft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9775" indent="-282575" algn="l" rtl="0" eaLnBrk="0" fontAlgn="base" hangingPunct="0">
        <a:spcBef>
          <a:spcPct val="20000"/>
        </a:spcBef>
        <a:spcAft>
          <a:spcPct val="0"/>
        </a:spcAft>
        <a:buChar char="–"/>
        <a:defRPr kumimoji="1"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5813" indent="-230188" algn="l" rtl="0" eaLnBrk="0" fontAlgn="base" hangingPunct="0">
        <a:spcBef>
          <a:spcPct val="20000"/>
        </a:spcBef>
        <a:spcAft>
          <a:spcPct val="0"/>
        </a:spcAft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タイトル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 smtClean="0"/>
              <a:t>【</a:t>
            </a:r>
            <a:r>
              <a:rPr lang="en-US" altLang="ja-JP" dirty="0" err="1" smtClean="0"/>
              <a:t>FemAFM</a:t>
            </a:r>
            <a:r>
              <a:rPr lang="en-US" altLang="ja-JP" dirty="0" smtClean="0"/>
              <a:t>】</a:t>
            </a:r>
            <a:r>
              <a:rPr lang="ja-JP" altLang="en-US" dirty="0" smtClean="0"/>
              <a:t>ポリプロピレンの粘弾性接触解析</a:t>
            </a:r>
          </a:p>
        </p:txBody>
      </p:sp>
      <p:pic>
        <p:nvPicPr>
          <p:cNvPr id="90115" name="Picture 2" descr="C:\Program Files\SpmSimulator\myprojects\FEM\polypropylene_fcurve03\capture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175" y="1196975"/>
            <a:ext cx="3057525" cy="1511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0116" name="図 3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163" y="3681413"/>
            <a:ext cx="4548187" cy="2771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0117" name="テキスト ボックス 31"/>
          <p:cNvSpPr txBox="1">
            <a:spLocks noChangeArrowheads="1"/>
          </p:cNvSpPr>
          <p:nvPr/>
        </p:nvSpPr>
        <p:spPr bwMode="auto">
          <a:xfrm>
            <a:off x="3511550" y="1476375"/>
            <a:ext cx="2162175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1" hangingPunct="1"/>
            <a:r>
              <a:rPr lang="ja-JP" altLang="en-US">
                <a:solidFill>
                  <a:srgbClr val="000000"/>
                </a:solidFill>
              </a:rPr>
              <a:t>ポリプロピレン試料</a:t>
            </a:r>
            <a:endParaRPr lang="en-US" altLang="ja-JP">
              <a:solidFill>
                <a:srgbClr val="000000"/>
              </a:solidFill>
            </a:endParaRPr>
          </a:p>
          <a:p>
            <a:pPr eaLnBrk="1" hangingPunct="1"/>
            <a:r>
              <a:rPr lang="ja-JP" altLang="en-US">
                <a:solidFill>
                  <a:srgbClr val="000000"/>
                </a:solidFill>
              </a:rPr>
              <a:t>窒化シリコン探針</a:t>
            </a:r>
          </a:p>
        </p:txBody>
      </p:sp>
      <p:pic>
        <p:nvPicPr>
          <p:cNvPr id="90118" name="図 3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0613" y="2492375"/>
            <a:ext cx="3427412" cy="2301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4" name="下矢印 33"/>
          <p:cNvSpPr/>
          <p:nvPr/>
        </p:nvSpPr>
        <p:spPr>
          <a:xfrm>
            <a:off x="1477963" y="2762250"/>
            <a:ext cx="287337" cy="865188"/>
          </a:xfrm>
          <a:prstGeom prst="downArrow">
            <a:avLst/>
          </a:prstGeom>
          <a:solidFill>
            <a:srgbClr val="4F81BD"/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ja-JP" altLang="en-US" kern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90120" name="テキスト ボックス 34"/>
          <p:cNvSpPr txBox="1">
            <a:spLocks noChangeArrowheads="1"/>
          </p:cNvSpPr>
          <p:nvPr/>
        </p:nvSpPr>
        <p:spPr bwMode="auto">
          <a:xfrm>
            <a:off x="1982788" y="2733675"/>
            <a:ext cx="2290762" cy="922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1" hangingPunct="1"/>
            <a:r>
              <a:rPr lang="en-US" altLang="ja-JP">
                <a:solidFill>
                  <a:srgbClr val="000000"/>
                </a:solidFill>
              </a:rPr>
              <a:t>FEM</a:t>
            </a:r>
            <a:r>
              <a:rPr lang="ja-JP" altLang="en-US">
                <a:solidFill>
                  <a:srgbClr val="000000"/>
                </a:solidFill>
              </a:rPr>
              <a:t>ソルバー</a:t>
            </a:r>
            <a:endParaRPr lang="en-US" altLang="ja-JP">
              <a:solidFill>
                <a:srgbClr val="000000"/>
              </a:solidFill>
            </a:endParaRPr>
          </a:p>
          <a:p>
            <a:pPr eaLnBrk="1" hangingPunct="1"/>
            <a:r>
              <a:rPr lang="ja-JP" altLang="en-US">
                <a:solidFill>
                  <a:srgbClr val="000000"/>
                </a:solidFill>
              </a:rPr>
              <a:t>フォースカーブ</a:t>
            </a:r>
            <a:endParaRPr lang="en-US" altLang="ja-JP">
              <a:solidFill>
                <a:srgbClr val="000000"/>
              </a:solidFill>
            </a:endParaRPr>
          </a:p>
          <a:p>
            <a:pPr eaLnBrk="1" hangingPunct="1"/>
            <a:r>
              <a:rPr lang="ja-JP" altLang="en-US">
                <a:solidFill>
                  <a:srgbClr val="000000"/>
                </a:solidFill>
              </a:rPr>
              <a:t>粘弾性解析</a:t>
            </a:r>
          </a:p>
        </p:txBody>
      </p:sp>
      <p:sp>
        <p:nvSpPr>
          <p:cNvPr id="90121" name="テキスト ボックス 35"/>
          <p:cNvSpPr txBox="1">
            <a:spLocks noChangeArrowheads="1"/>
          </p:cNvSpPr>
          <p:nvPr/>
        </p:nvSpPr>
        <p:spPr bwMode="auto">
          <a:xfrm>
            <a:off x="6089650" y="4929188"/>
            <a:ext cx="3538538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eaLnBrk="1" hangingPunct="1"/>
            <a:r>
              <a:rPr lang="en-US" altLang="ja-JP">
                <a:solidFill>
                  <a:schemeClr val="tx1"/>
                </a:solidFill>
              </a:rPr>
              <a:t>Appl. Surf. Sci., 144-145, 627 (1999)</a:t>
            </a:r>
            <a:endParaRPr lang="ja-JP" altLang="en-US">
              <a:solidFill>
                <a:schemeClr val="tx1"/>
              </a:solidFill>
            </a:endParaRPr>
          </a:p>
        </p:txBody>
      </p:sp>
      <p:sp>
        <p:nvSpPr>
          <p:cNvPr id="90122" name="角丸四角形 17"/>
          <p:cNvSpPr>
            <a:spLocks noChangeArrowheads="1"/>
          </p:cNvSpPr>
          <p:nvPr/>
        </p:nvSpPr>
        <p:spPr bwMode="auto">
          <a:xfrm>
            <a:off x="6032500" y="1589088"/>
            <a:ext cx="3652838" cy="4360862"/>
          </a:xfrm>
          <a:prstGeom prst="roundRect">
            <a:avLst>
              <a:gd name="adj" fmla="val 5116"/>
            </a:avLst>
          </a:prstGeom>
          <a:noFill/>
          <a:ln w="19050" algn="ctr">
            <a:solidFill>
              <a:srgbClr val="C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defTabSz="1222375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 defTabSz="1222375">
              <a:spcBef>
                <a:spcPct val="20000"/>
              </a:spcBef>
              <a:buChar char="–"/>
              <a:defRPr kumimoji="1" sz="2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 defTabSz="1222375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 defTabSz="1222375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 defTabSz="1222375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defTabSz="122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defTabSz="122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defTabSz="122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defTabSz="122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ja-JP" altLang="en-US" sz="2400"/>
          </a:p>
        </p:txBody>
      </p:sp>
      <p:sp useBgFill="1">
        <p:nvSpPr>
          <p:cNvPr id="90123" name="Text Box 8"/>
          <p:cNvSpPr txBox="1">
            <a:spLocks noChangeArrowheads="1"/>
          </p:cNvSpPr>
          <p:nvPr/>
        </p:nvSpPr>
        <p:spPr bwMode="auto">
          <a:xfrm>
            <a:off x="7473950" y="1412875"/>
            <a:ext cx="882650" cy="368300"/>
          </a:xfrm>
          <a:prstGeom prst="rect">
            <a:avLst/>
          </a:prstGeom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1800" b="1">
                <a:solidFill>
                  <a:srgbClr val="D72454"/>
                </a:solidFill>
                <a:latin typeface="Calibri" panose="020F0502020204030204" pitchFamily="34" charset="0"/>
              </a:rPr>
              <a:t>実験例</a:t>
            </a:r>
            <a:endParaRPr lang="ja-JP" altLang="en-US" sz="1400">
              <a:solidFill>
                <a:srgbClr val="D72454"/>
              </a:solidFill>
              <a:latin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標準デザイン">
  <a:themeElements>
    <a:clrScheme name="標準デザイン 1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00FF"/>
      </a:hlink>
      <a:folHlink>
        <a:srgbClr val="99CC00"/>
      </a:folHlink>
    </a:clrScheme>
    <a:fontScheme name="標準デザイン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1222375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ja-JP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ＭＳ Ｐゴシック" pitchFamily="50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1222375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ja-JP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ＭＳ Ｐゴシック" pitchFamily="50" charset="-128"/>
          </a:defRPr>
        </a:defPPr>
      </a:lstStyle>
    </a:lnDef>
  </a:objectDefaults>
  <a:extraClrSchemeLst>
    <a:extraClrScheme>
      <a:clrScheme name="標準デザイン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00FF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デザインの設定">
  <a:themeElements>
    <a:clrScheme name="デザインの設定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デザインの設定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デザインの設定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_標準デザイン">
  <a:themeElements>
    <a:clrScheme name="1_標準デザイン 1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00FF"/>
      </a:hlink>
      <a:folHlink>
        <a:srgbClr val="99CC00"/>
      </a:folHlink>
    </a:clrScheme>
    <a:fontScheme name="1_標準デザイン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1_標準デザイン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00FF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​​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14414</TotalTime>
  <Words>36</Words>
  <Application>Microsoft Office PowerPoint</Application>
  <PresentationFormat>A4 210 x 297 mm</PresentationFormat>
  <Paragraphs>10</Paragraphs>
  <Slides>1</Slides>
  <Notes>1</Notes>
  <HiddenSlides>0</HiddenSlides>
  <MMClips>0</MMClips>
  <ScaleCrop>false</ScaleCrop>
  <HeadingPairs>
    <vt:vector size="4" baseType="variant">
      <vt:variant>
        <vt:lpstr>テーマ</vt:lpstr>
      </vt:variant>
      <vt:variant>
        <vt:i4>3</vt:i4>
      </vt:variant>
      <vt:variant>
        <vt:lpstr>スライド タイトル</vt:lpstr>
      </vt:variant>
      <vt:variant>
        <vt:i4>1</vt:i4>
      </vt:variant>
    </vt:vector>
  </HeadingPairs>
  <TitlesOfParts>
    <vt:vector size="4" baseType="lpstr">
      <vt:lpstr>標準デザイン</vt:lpstr>
      <vt:lpstr>デザインの設定</vt:lpstr>
      <vt:lpstr>1_標準デザイン</vt:lpstr>
      <vt:lpstr>【FemAFM】ポリプロピレンの粘弾性接触解析</vt:lpstr>
    </vt:vector>
  </TitlesOfParts>
  <Company>AAS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カタログ</dc:title>
  <dc:creator>aas</dc:creator>
  <cp:lastModifiedBy>user</cp:lastModifiedBy>
  <cp:revision>1016</cp:revision>
  <dcterms:created xsi:type="dcterms:W3CDTF">2014-03-31T02:49:52Z</dcterms:created>
  <dcterms:modified xsi:type="dcterms:W3CDTF">2016-08-30T07:45:16Z</dcterms:modified>
</cp:coreProperties>
</file>