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1265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6699"/>
    <a:srgbClr val="008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372" autoAdjust="0"/>
    <p:restoredTop sz="86471" autoAdjust="0"/>
  </p:normalViewPr>
  <p:slideViewPr>
    <p:cSldViewPr>
      <p:cViewPr varScale="1">
        <p:scale>
          <a:sx n="100" d="100"/>
          <a:sy n="100" d="100"/>
        </p:scale>
        <p:origin x="-1692" y="-9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430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DFTB_ConstCurrentSTM_Organic_010</a:t>
            </a:r>
            <a:r>
              <a:rPr lang="en-US" altLang="ja-JP" dirty="0" smtClean="0"/>
              <a:t> 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2A2294-EB08-47FD-A434-49C06D54B1E1}" type="slidenum">
              <a:rPr lang="en-US" altLang="ja-JP" smtClean="0"/>
              <a:pPr>
                <a:defRPr/>
              </a:pPr>
              <a:t>1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1314237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4"/>
          <p:cNvSpPr>
            <a:spLocks noChangeArrowheads="1"/>
          </p:cNvSpPr>
          <p:nvPr/>
        </p:nvSpPr>
        <p:spPr bwMode="auto">
          <a:xfrm>
            <a:off x="194337" y="620714"/>
            <a:ext cx="9360826" cy="3024187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6147" name="Rectangle 4"/>
          <p:cNvSpPr>
            <a:spLocks noGrp="1"/>
          </p:cNvSpPr>
          <p:nvPr>
            <p:ph type="title"/>
          </p:nvPr>
        </p:nvSpPr>
        <p:spPr>
          <a:xfrm>
            <a:off x="1745201" y="42260"/>
            <a:ext cx="3485074" cy="461580"/>
          </a:xfrm>
          <a:noFill/>
        </p:spPr>
        <p:txBody>
          <a:bodyPr wrap="none">
            <a:spAutoFit/>
          </a:bodyPr>
          <a:lstStyle/>
          <a:p>
            <a:pPr eaLnBrk="1" hangingPunct="1"/>
            <a:r>
              <a:rPr lang="en-US" altLang="ja-JP" sz="2400" dirty="0" smtClean="0">
                <a:solidFill>
                  <a:srgbClr val="006600"/>
                </a:solidFill>
              </a:rPr>
              <a:t>【DFTB】C545T</a:t>
            </a:r>
            <a:r>
              <a:rPr lang="ja-JP" altLang="en-US" sz="2400" dirty="0" smtClean="0">
                <a:solidFill>
                  <a:srgbClr val="006600"/>
                </a:solidFill>
              </a:rPr>
              <a:t>の</a:t>
            </a:r>
            <a:r>
              <a:rPr lang="en-US" altLang="ja-JP" sz="2400" dirty="0" smtClean="0">
                <a:solidFill>
                  <a:srgbClr val="006600"/>
                </a:solidFill>
              </a:rPr>
              <a:t>STM</a:t>
            </a:r>
            <a:r>
              <a:rPr lang="ja-JP" altLang="en-US" sz="2400" dirty="0" smtClean="0">
                <a:solidFill>
                  <a:srgbClr val="006600"/>
                </a:solidFill>
              </a:rPr>
              <a:t>像</a:t>
            </a:r>
          </a:p>
        </p:txBody>
      </p:sp>
      <p:sp>
        <p:nvSpPr>
          <p:cNvPr id="6148" name="Text Box 8"/>
          <p:cNvSpPr txBox="1">
            <a:spLocks noChangeArrowheads="1"/>
          </p:cNvSpPr>
          <p:nvPr/>
        </p:nvSpPr>
        <p:spPr bwMode="auto">
          <a:xfrm>
            <a:off x="567532" y="1870076"/>
            <a:ext cx="3331297" cy="156966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ja-JP" altLang="en-US" sz="1600" dirty="0"/>
              <a:t>探針：</a:t>
            </a:r>
            <a:r>
              <a:rPr lang="en-US" altLang="ja-JP" sz="1600" dirty="0"/>
              <a:t>Si</a:t>
            </a:r>
            <a:r>
              <a:rPr lang="en-US" altLang="ja-JP" sz="1600" baseline="-25000" dirty="0"/>
              <a:t>4</a:t>
            </a:r>
            <a:r>
              <a:rPr lang="en-US" altLang="ja-JP" sz="1600" dirty="0"/>
              <a:t>H</a:t>
            </a:r>
            <a:r>
              <a:rPr lang="en-US" altLang="ja-JP" sz="1600" baseline="-25000" dirty="0"/>
              <a:t>9</a:t>
            </a:r>
          </a:p>
          <a:p>
            <a:r>
              <a:rPr lang="ja-JP" altLang="en-US" sz="1600" dirty="0"/>
              <a:t>試料：クマリン</a:t>
            </a:r>
            <a:r>
              <a:rPr lang="en-US" altLang="ja-JP" sz="1600" dirty="0"/>
              <a:t>545T</a:t>
            </a:r>
          </a:p>
          <a:p>
            <a:r>
              <a:rPr lang="ja-JP" altLang="en-US" sz="1600" dirty="0"/>
              <a:t>スキャンエリア：</a:t>
            </a:r>
            <a:r>
              <a:rPr lang="en-US" altLang="ja-JP" sz="1600" dirty="0"/>
              <a:t>18Å×12Å</a:t>
            </a:r>
          </a:p>
          <a:p>
            <a:r>
              <a:rPr lang="ja-JP" altLang="en-US" sz="1600" dirty="0"/>
              <a:t>スキャンモード：</a:t>
            </a:r>
            <a:r>
              <a:rPr lang="en-US" altLang="ja-JP" sz="1600" dirty="0"/>
              <a:t>constant current STM</a:t>
            </a:r>
          </a:p>
          <a:p>
            <a:r>
              <a:rPr lang="ja-JP" altLang="en-US" sz="1600" dirty="0"/>
              <a:t>探針バイアス：</a:t>
            </a:r>
            <a:r>
              <a:rPr lang="en-US" altLang="ja-JP" sz="1600" dirty="0"/>
              <a:t>+1.0[V]</a:t>
            </a:r>
          </a:p>
          <a:p>
            <a:r>
              <a:rPr lang="ja-JP" altLang="en-US" sz="1600" dirty="0"/>
              <a:t>電流値：</a:t>
            </a:r>
            <a:r>
              <a:rPr lang="en-US" altLang="ja-JP" sz="1600" dirty="0"/>
              <a:t>10[</a:t>
            </a:r>
            <a:r>
              <a:rPr lang="en-US" altLang="ja-JP" sz="1600" dirty="0" err="1"/>
              <a:t>nA</a:t>
            </a:r>
            <a:r>
              <a:rPr lang="en-US" altLang="ja-JP" sz="1600" dirty="0"/>
              <a:t>]</a:t>
            </a:r>
          </a:p>
        </p:txBody>
      </p:sp>
      <p:pic>
        <p:nvPicPr>
          <p:cNvPr id="6149" name="Picture 10" descr="155306-71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99407" y="692150"/>
            <a:ext cx="1888331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13" descr="C545T_opt"/>
          <p:cNvPicPr>
            <a:picLocks noChangeAspect="1" noChangeArrowheads="1"/>
          </p:cNvPicPr>
          <p:nvPr/>
        </p:nvPicPr>
        <p:blipFill>
          <a:blip r:embed="rId4" cstate="print"/>
          <a:srcRect l="14038" t="14539" r="14038" b="11630"/>
          <a:stretch>
            <a:fillRect/>
          </a:stretch>
        </p:blipFill>
        <p:spPr bwMode="auto">
          <a:xfrm>
            <a:off x="4953001" y="908051"/>
            <a:ext cx="4056989" cy="206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12" descr="C545Topt_STMc_s18x12x7_d5_r0x0x0_N36x24x14_1V_1e1nA_constrast"/>
          <p:cNvPicPr>
            <a:picLocks noChangeAspect="1" noChangeArrowheads="1"/>
          </p:cNvPicPr>
          <p:nvPr/>
        </p:nvPicPr>
        <p:blipFill>
          <a:blip r:embed="rId5" cstate="print"/>
          <a:srcRect t="16995" b="16187"/>
          <a:stretch>
            <a:fillRect/>
          </a:stretch>
        </p:blipFill>
        <p:spPr bwMode="auto">
          <a:xfrm>
            <a:off x="715433" y="3716339"/>
            <a:ext cx="6191250" cy="297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2" name="Text Box 15"/>
          <p:cNvSpPr txBox="1">
            <a:spLocks noChangeArrowheads="1"/>
          </p:cNvSpPr>
          <p:nvPr/>
        </p:nvSpPr>
        <p:spPr bwMode="auto">
          <a:xfrm>
            <a:off x="6932481" y="6369050"/>
            <a:ext cx="21018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ja-JP" altLang="en-US" sz="1400" dirty="0">
                <a:solidFill>
                  <a:schemeClr val="tx1"/>
                </a:solidFill>
              </a:rPr>
              <a:t>画像はコントラスト調整後</a:t>
            </a:r>
            <a:endParaRPr lang="en-US" altLang="ja-JP" sz="1400" dirty="0">
              <a:solidFill>
                <a:schemeClr val="tx1"/>
              </a:solidFill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1" y="0"/>
            <a:ext cx="1467068" cy="40011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000" dirty="0"/>
              <a:t>有機半導体</a:t>
            </a:r>
            <a:endParaRPr lang="en-US" altLang="ja-JP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15323</TotalTime>
  <Words>40</Words>
  <Application>Microsoft Office PowerPoint</Application>
  <PresentationFormat>A4 210 x 297 mm</PresentationFormat>
  <Paragraphs>11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標準デザイン</vt:lpstr>
      <vt:lpstr>デザインの設定</vt:lpstr>
      <vt:lpstr>1_標準デザイン</vt:lpstr>
      <vt:lpstr>【DFTB】C545TのSTM像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ogata</cp:lastModifiedBy>
  <cp:revision>1051</cp:revision>
  <dcterms:created xsi:type="dcterms:W3CDTF">2014-03-31T02:49:52Z</dcterms:created>
  <dcterms:modified xsi:type="dcterms:W3CDTF">2016-10-05T05:59:21Z</dcterms:modified>
</cp:coreProperties>
</file>