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215" r:id="rId4"/>
    <p:sldId id="1216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6144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23CDD4E8-2836-4DC0-B519-E5DE9FBE5C56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657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CG_FreqShift_Organic_003</a:t>
            </a:r>
            <a:endParaRPr lang="en-US" altLang="ja-JP" dirty="0" smtClean="0"/>
          </a:p>
        </p:txBody>
      </p:sp>
      <p:sp>
        <p:nvSpPr>
          <p:cNvPr id="63492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C1F2941A-FB23-4427-AFBA-B98B582F780F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5891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テキスト ボックス 8"/>
          <p:cNvSpPr txBox="1">
            <a:spLocks noChangeArrowheads="1"/>
          </p:cNvSpPr>
          <p:nvPr/>
        </p:nvSpPr>
        <p:spPr bwMode="auto">
          <a:xfrm>
            <a:off x="2195513" y="4437140"/>
            <a:ext cx="15795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 dirty="0">
                <a:solidFill>
                  <a:srgbClr val="000000"/>
                </a:solidFill>
              </a:rPr>
              <a:t>CO</a:t>
            </a:r>
            <a:r>
              <a:rPr lang="ja-JP" altLang="en-US" dirty="0">
                <a:solidFill>
                  <a:srgbClr val="000000"/>
                </a:solidFill>
              </a:rPr>
              <a:t>探針を使用</a:t>
            </a:r>
            <a:endParaRPr lang="en-US" altLang="ja-JP" dirty="0">
              <a:solidFill>
                <a:srgbClr val="000000"/>
              </a:solidFill>
            </a:endParaRPr>
          </a:p>
        </p:txBody>
      </p:sp>
      <p:pic>
        <p:nvPicPr>
          <p:cNvPr id="60420" name="Picture 1" descr="C:\Users\Hiroo Azuma\Documents\spm\SONY_calc_example_22June2016\SONY\TPD\CG\capture_TPD_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3933825"/>
            <a:ext cx="4881562" cy="268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【CG】</a:t>
            </a:r>
            <a:r>
              <a:rPr lang="ja-JP" altLang="ja-JP" dirty="0"/>
              <a:t> </a:t>
            </a:r>
            <a:r>
              <a:rPr lang="en-US" altLang="ja-JP" dirty="0"/>
              <a:t>TPD</a:t>
            </a:r>
            <a:r>
              <a:rPr lang="ja-JP" altLang="ja-JP" dirty="0"/>
              <a:t>分子の周波数シフト</a:t>
            </a:r>
            <a:r>
              <a:rPr lang="en-US" altLang="ja-JP" dirty="0"/>
              <a:t>AFM</a:t>
            </a:r>
            <a:r>
              <a:rPr lang="ja-JP" altLang="ja-JP" dirty="0"/>
              <a:t>像</a:t>
            </a:r>
            <a:endParaRPr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44360" y="1114288"/>
            <a:ext cx="4210050" cy="400050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TPD(</a:t>
            </a:r>
            <a:r>
              <a:rPr kumimoji="0" lang="en-GB" altLang="ja-JP" sz="2000" kern="0" dirty="0" err="1">
                <a:solidFill>
                  <a:prstClr val="black"/>
                </a:solidFill>
                <a:latin typeface="Calibri"/>
              </a:rPr>
              <a:t>triphenyldiamine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)[</a:t>
            </a:r>
            <a:r>
              <a:rPr kumimoji="0" lang="ja-JP" altLang="en-US" sz="2000" kern="0" dirty="0">
                <a:solidFill>
                  <a:prstClr val="black"/>
                </a:solidFill>
                <a:latin typeface="Calibri"/>
              </a:rPr>
              <a:t>有機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EL</a:t>
            </a:r>
            <a:r>
              <a:rPr kumimoji="0" lang="ja-JP" altLang="en-US" sz="2000" kern="0" dirty="0">
                <a:solidFill>
                  <a:prstClr val="black"/>
                </a:solidFill>
                <a:latin typeface="Calibri"/>
              </a:rPr>
              <a:t>の一種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]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3" name="Picture 1" descr="C:\Users\Hiroo Azuma\Documents\spm\SONY_calc_example_22June2016\SONY\TPD\分子式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16088"/>
            <a:ext cx="3994150" cy="214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57914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395288" y="1053475"/>
            <a:ext cx="8201025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25kHz,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4.3Å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        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               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62467" name="Object 3"/>
          <p:cNvGraphicFramePr>
            <a:graphicFrameLocks noChangeAspect="1"/>
          </p:cNvGraphicFramePr>
          <p:nvPr/>
        </p:nvGraphicFramePr>
        <p:xfrm>
          <a:off x="2124075" y="1340813"/>
          <a:ext cx="1266825" cy="366712"/>
        </p:xfrm>
        <a:graphic>
          <a:graphicData uri="http://schemas.openxmlformats.org/presentationml/2006/ole">
            <p:oleObj spid="_x0000_s449602" name="数式" r:id="rId4" imgW="698197" imgH="203112" progId="Equation.3">
              <p:embed/>
            </p:oleObj>
          </a:graphicData>
        </a:graphic>
      </p:graphicFrame>
      <p:graphicFrame>
        <p:nvGraphicFramePr>
          <p:cNvPr id="62468" name="Object 4"/>
          <p:cNvGraphicFramePr>
            <a:graphicFrameLocks noChangeAspect="1"/>
          </p:cNvGraphicFramePr>
          <p:nvPr/>
        </p:nvGraphicFramePr>
        <p:xfrm>
          <a:off x="4197350" y="1340813"/>
          <a:ext cx="1282700" cy="368300"/>
        </p:xfrm>
        <a:graphic>
          <a:graphicData uri="http://schemas.openxmlformats.org/presentationml/2006/ole">
            <p:oleObj spid="_x0000_s449603" name="数式" r:id="rId5" imgW="710891" imgH="203112" progId="Equation.3">
              <p:embed/>
            </p:oleObj>
          </a:graphicData>
        </a:graphic>
      </p:graphicFrame>
      <p:pic>
        <p:nvPicPr>
          <p:cNvPr id="62469" name="Picture 4" descr="C:\Users\Hiroo Azuma\Documents\spm\SONY_calc_example_22June2016\SONY\TPD\CG\cg1\cgafm_frq_TPD_d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45638"/>
            <a:ext cx="6389687" cy="413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5" descr="C:\Users\Hiroo Azuma\Documents\spm\SONY_calc_example_22June2016\SONY\TPD\CG\cg1\cgafm_frq_TPD_d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4149100"/>
            <a:ext cx="12477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4" descr="C:\Users\Hiroo Azuma\Documents\spm\SONY_calc_example_22June2016\SONY\TPD\TPD01_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564775"/>
            <a:ext cx="470535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【CG】</a:t>
            </a:r>
            <a:r>
              <a:rPr lang="ja-JP" altLang="ja-JP" dirty="0"/>
              <a:t> </a:t>
            </a:r>
            <a:r>
              <a:rPr lang="en-US" altLang="ja-JP" dirty="0"/>
              <a:t>TPD</a:t>
            </a:r>
            <a:r>
              <a:rPr lang="ja-JP" altLang="ja-JP" dirty="0"/>
              <a:t>分子の周波数シフト</a:t>
            </a:r>
            <a:r>
              <a:rPr lang="en-US" altLang="ja-JP" dirty="0"/>
              <a:t>AFM</a:t>
            </a:r>
            <a:r>
              <a:rPr lang="ja-JP" altLang="ja-JP" dirty="0"/>
              <a:t>像</a:t>
            </a:r>
            <a:endParaRPr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8473498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14784</TotalTime>
  <Words>63</Words>
  <Application>Microsoft Office PowerPoint</Application>
  <PresentationFormat>A4 210 x 297 mm</PresentationFormat>
  <Paragraphs>11</Paragraphs>
  <Slides>2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標準デザイン</vt:lpstr>
      <vt:lpstr>デザインの設定</vt:lpstr>
      <vt:lpstr>1_標準デザイン</vt:lpstr>
      <vt:lpstr>数式</vt:lpstr>
      <vt:lpstr>【CG】 TPD分子の周波数シフトAFM像</vt:lpstr>
      <vt:lpstr>【CG】 TPD分子の周波数シフトAFM像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1031</cp:revision>
  <dcterms:created xsi:type="dcterms:W3CDTF">2014-03-31T02:49:52Z</dcterms:created>
  <dcterms:modified xsi:type="dcterms:W3CDTF">2016-09-02T07:33:58Z</dcterms:modified>
</cp:coreProperties>
</file>