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80" r:id="rId3"/>
    <p:sldId id="108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16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TW" altLang="en-US" smtClean="0"/>
              <a:t>日本原子力研究開発機構</a:t>
            </a:r>
            <a:endParaRPr lang="ja-JP" altLang="en-US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955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DFTB_ConstCurrentSTM_Organic_004</a:t>
            </a:r>
            <a:endParaRPr lang="en-US" altLang="zh-TW" dirty="0" smtClean="0"/>
          </a:p>
          <a:p>
            <a:r>
              <a:rPr lang="zh-TW" altLang="en-US" dirty="0" smtClean="0"/>
              <a:t>日本原子力研究開発機構</a:t>
            </a:r>
            <a:endParaRPr lang="ja-JP" altLang="en-US" dirty="0" smtClean="0"/>
          </a:p>
        </p:txBody>
      </p:sp>
      <p:sp>
        <p:nvSpPr>
          <p:cNvPr id="27955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AB3A762-5BB2-4EC0-90E9-FD6C5DD923B0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68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C:\Users\Hiroo Azuma\Documents\spm\AuCoronene_朝岡先生_原子力研究開発機構\作業報告_20160210\AuCoronene91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38" y="1484313"/>
            <a:ext cx="4783137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84200" y="981075"/>
            <a:ext cx="4884738" cy="4000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分子および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原子の位置関係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76888" y="1557338"/>
            <a:ext cx="3276600" cy="10144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41363" y="4005263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DFTB】Au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面上での</a:t>
            </a:r>
            <a:r>
              <a:rPr lang="en-US" altLang="ja-JP" dirty="0" err="1" smtClean="0"/>
              <a:t>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3" descr="C:\Users\Hiroo Azuma\Documents\spm\AuCoronene_朝岡先生_原子力研究開発機構\作業報告_20160210\AuCoronene91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260350"/>
            <a:ext cx="4124325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4562475" y="260350"/>
            <a:ext cx="5072063" cy="13239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Au(111)</a:t>
            </a:r>
            <a:r>
              <a:rPr lang="ja-JP" altLang="en-US" sz="2000" dirty="0"/>
              <a:t>面は考慮に入れず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シミュレーションを実行するとする。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探針を使用する。</a:t>
            </a:r>
          </a:p>
        </p:txBody>
      </p:sp>
      <p:pic>
        <p:nvPicPr>
          <p:cNvPr id="278533" name="Picture 3" descr="C:\Users\Hiroo Azuma\Documents\spm\AuCoronene_朝岡先生_原子力研究開発機構\作業報告_20160210\AuCoronene91_ConstantCurrent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350" y="2780910"/>
            <a:ext cx="4024313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272350" y="5444735"/>
            <a:ext cx="405765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トンネル電流値一定モードでの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107</Words>
  <Application>Microsoft Office PowerPoint</Application>
  <PresentationFormat>A4 210 x 297 mm</PresentationFormat>
  <Paragraphs>13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デザインの設定</vt:lpstr>
      <vt:lpstr>1_標準デザイン</vt:lpstr>
      <vt:lpstr>【DFTB】Au(111)面上でのcoronene分子吸着構造のSTMシミュレーション</vt:lpstr>
      <vt:lpstr>スライド 2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1015</cp:revision>
  <dcterms:created xsi:type="dcterms:W3CDTF">2014-03-31T02:49:52Z</dcterms:created>
  <dcterms:modified xsi:type="dcterms:W3CDTF">2016-08-30T05:18:21Z</dcterms:modified>
</cp:coreProperties>
</file>