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6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MD_Relaxation_Organic_001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MD_Relaxation_Organic_002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261939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緩和計算</a:t>
            </a:r>
          </a:p>
        </p:txBody>
      </p:sp>
      <p:sp>
        <p:nvSpPr>
          <p:cNvPr id="174083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920750" y="549275"/>
            <a:ext cx="64087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シミュレーションの前準備として試料分子の構造の緩和計算を行います。 </a:t>
            </a:r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684213" y="908050"/>
            <a:ext cx="1200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緩和計算前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4376738" y="908050"/>
            <a:ext cx="1200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緩和計算後</a:t>
            </a: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7113588" y="2060575"/>
            <a:ext cx="16271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ジクロロベンゼン</a:t>
            </a:r>
          </a:p>
        </p:txBody>
      </p:sp>
      <p:sp>
        <p:nvSpPr>
          <p:cNvPr id="174088" name="Text Box 8"/>
          <p:cNvSpPr txBox="1">
            <a:spLocks noChangeArrowheads="1"/>
          </p:cNvSpPr>
          <p:nvPr/>
        </p:nvSpPr>
        <p:spPr bwMode="auto">
          <a:xfrm>
            <a:off x="7185025" y="4941888"/>
            <a:ext cx="1206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ポルフィリン</a:t>
            </a:r>
          </a:p>
        </p:txBody>
      </p:sp>
      <p:pic>
        <p:nvPicPr>
          <p:cNvPr id="174089" name="Picture 9" descr="paradichlorobenze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243013"/>
            <a:ext cx="251936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90" name="Picture 10" descr="paradichlorobenze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1268413"/>
            <a:ext cx="251936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91" name="Picture 11" descr="porphyri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4149725"/>
            <a:ext cx="251936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92" name="Picture 12" descr="porphyri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4149725"/>
            <a:ext cx="251936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93" name="Oval 13"/>
          <p:cNvSpPr>
            <a:spLocks noChangeArrowheads="1"/>
          </p:cNvSpPr>
          <p:nvPr/>
        </p:nvSpPr>
        <p:spPr bwMode="auto">
          <a:xfrm>
            <a:off x="1063625" y="1989138"/>
            <a:ext cx="360363" cy="360362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74094" name="Oval 14"/>
          <p:cNvSpPr>
            <a:spLocks noChangeArrowheads="1"/>
          </p:cNvSpPr>
          <p:nvPr/>
        </p:nvSpPr>
        <p:spPr bwMode="auto">
          <a:xfrm>
            <a:off x="4665663" y="1989138"/>
            <a:ext cx="360362" cy="360362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74095" name="Oval 15"/>
          <p:cNvSpPr>
            <a:spLocks noChangeArrowheads="1"/>
          </p:cNvSpPr>
          <p:nvPr/>
        </p:nvSpPr>
        <p:spPr bwMode="auto">
          <a:xfrm>
            <a:off x="5313363" y="5084763"/>
            <a:ext cx="287337" cy="287337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74096" name="Oval 16"/>
          <p:cNvSpPr>
            <a:spLocks noChangeArrowheads="1"/>
          </p:cNvSpPr>
          <p:nvPr/>
        </p:nvSpPr>
        <p:spPr bwMode="auto">
          <a:xfrm>
            <a:off x="1712913" y="5110163"/>
            <a:ext cx="287337" cy="287337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cxnSp>
        <p:nvCxnSpPr>
          <p:cNvPr id="174097" name="AutoShape 17"/>
          <p:cNvCxnSpPr>
            <a:cxnSpLocks noChangeShapeType="1"/>
            <a:stCxn id="174096" idx="7"/>
            <a:endCxn id="174095" idx="1"/>
          </p:cNvCxnSpPr>
          <p:nvPr/>
        </p:nvCxnSpPr>
        <p:spPr bwMode="auto">
          <a:xfrm rot="-5400000">
            <a:off x="3644107" y="3431381"/>
            <a:ext cx="25400" cy="3398837"/>
          </a:xfrm>
          <a:prstGeom prst="curvedConnector3">
            <a:avLst>
              <a:gd name="adj1" fmla="val 1131250"/>
            </a:avLst>
          </a:prstGeom>
          <a:noFill/>
          <a:ln w="19050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098" name="AutoShape 18"/>
          <p:cNvCxnSpPr>
            <a:cxnSpLocks noChangeShapeType="1"/>
            <a:stCxn id="174093" idx="7"/>
            <a:endCxn id="174094" idx="1"/>
          </p:cNvCxnSpPr>
          <p:nvPr/>
        </p:nvCxnSpPr>
        <p:spPr bwMode="auto">
          <a:xfrm rot="5400000" flipV="1">
            <a:off x="3044031" y="359569"/>
            <a:ext cx="1588" cy="3346450"/>
          </a:xfrm>
          <a:prstGeom prst="curvedConnector3">
            <a:avLst>
              <a:gd name="adj1" fmla="val -17100000"/>
            </a:avLst>
          </a:prstGeom>
          <a:noFill/>
          <a:ln w="19050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29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【MD】緩和計算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2016-10-07T05:32:04Z</dcterms:modified>
</cp:coreProperties>
</file>