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50" r:id="rId3"/>
  </p:sldMasterIdLst>
  <p:notesMasterIdLst>
    <p:notesMasterId r:id="rId5"/>
  </p:notesMasterIdLst>
  <p:handoutMasterIdLst>
    <p:handoutMasterId r:id="rId6"/>
  </p:handoutMasterIdLst>
  <p:sldIdLst>
    <p:sldId id="1134" r:id="rId4"/>
  </p:sldIdLst>
  <p:sldSz cx="9906000" cy="6858000" type="A4"/>
  <p:notesSz cx="7099300" cy="10223500"/>
  <p:defaultTextStyle>
    <a:defPPr>
      <a:defRPr lang="ja-JP"/>
    </a:defPPr>
    <a:lvl1pPr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1pPr>
    <a:lvl2pPr marL="341313" indent="115888"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2pPr>
    <a:lvl3pPr marL="682625" indent="231775"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3pPr>
    <a:lvl4pPr marL="1025525" indent="346075"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4pPr>
    <a:lvl5pPr marL="1366838" indent="461963"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5pPr>
    <a:lvl6pPr marL="22860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6pPr>
    <a:lvl7pPr marL="27432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7pPr>
    <a:lvl8pPr marL="32004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8pPr>
    <a:lvl9pPr marL="36576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008000"/>
    <a:srgbClr val="FF0000"/>
    <a:srgbClr val="66CCFF"/>
    <a:srgbClr val="663300"/>
    <a:srgbClr val="33CC33"/>
    <a:srgbClr val="CCFFFF"/>
    <a:srgbClr val="EAF4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7" autoAdjust="0"/>
    <p:restoredTop sz="86401" autoAdjust="0"/>
  </p:normalViewPr>
  <p:slideViewPr>
    <p:cSldViewPr>
      <p:cViewPr varScale="1">
        <p:scale>
          <a:sx n="49" d="100"/>
          <a:sy n="49" d="100"/>
        </p:scale>
        <p:origin x="288" y="54"/>
      </p:cViewPr>
      <p:guideLst>
        <p:guide orient="horz" pos="2160"/>
        <p:guide pos="31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0"/>
    </p:cViewPr>
  </p:sorter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682"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200">
                <a:solidFill>
                  <a:schemeClr val="tx1"/>
                </a:solidFill>
                <a:latin typeface="Arial" panose="020B0604020202020204" pitchFamily="34" charset="0"/>
              </a:defRPr>
            </a:lvl1pPr>
          </a:lstStyle>
          <a:p>
            <a:pPr>
              <a:defRPr/>
            </a:pPr>
            <a:endParaRPr lang="en-US" altLang="ja-JP"/>
          </a:p>
        </p:txBody>
      </p:sp>
      <p:sp>
        <p:nvSpPr>
          <p:cNvPr id="327683"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solidFill>
                  <a:schemeClr val="tx1"/>
                </a:solidFill>
                <a:latin typeface="Arial" panose="020B0604020202020204" pitchFamily="34" charset="0"/>
              </a:defRPr>
            </a:lvl1pPr>
          </a:lstStyle>
          <a:p>
            <a:pPr>
              <a:defRPr/>
            </a:pPr>
            <a:fld id="{67C87FE1-64A7-43F1-8B05-74C643405BF2}" type="datetimeFigureOut">
              <a:rPr lang="ja-JP" altLang="en-US"/>
              <a:pPr>
                <a:defRPr/>
              </a:pPr>
              <a:t>2016/9/5</a:t>
            </a:fld>
            <a:endParaRPr lang="en-US" altLang="ja-JP"/>
          </a:p>
        </p:txBody>
      </p:sp>
      <p:sp>
        <p:nvSpPr>
          <p:cNvPr id="327684" name="Rectangle 4"/>
          <p:cNvSpPr>
            <a:spLocks noGrp="1" noChangeArrowheads="1"/>
          </p:cNvSpPr>
          <p:nvPr>
            <p:ph type="ftr" sz="quarter" idx="2"/>
          </p:nvPr>
        </p:nvSpPr>
        <p:spPr bwMode="auto">
          <a:xfrm>
            <a:off x="0" y="97107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0" hangingPunct="0">
              <a:defRPr sz="1200">
                <a:solidFill>
                  <a:schemeClr val="tx1"/>
                </a:solidFill>
                <a:latin typeface="Arial" panose="020B0604020202020204" pitchFamily="34" charset="0"/>
              </a:defRPr>
            </a:lvl1pPr>
          </a:lstStyle>
          <a:p>
            <a:pPr>
              <a:defRPr/>
            </a:pPr>
            <a:endParaRPr lang="en-US" altLang="ja-JP"/>
          </a:p>
        </p:txBody>
      </p:sp>
      <p:sp>
        <p:nvSpPr>
          <p:cNvPr id="327685" name="Rectangle 5"/>
          <p:cNvSpPr>
            <a:spLocks noGrp="1" noChangeArrowheads="1"/>
          </p:cNvSpPr>
          <p:nvPr>
            <p:ph type="sldNum" sz="quarter" idx="3"/>
          </p:nvPr>
        </p:nvSpPr>
        <p:spPr bwMode="auto">
          <a:xfrm>
            <a:off x="4021138" y="97107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solidFill>
                  <a:schemeClr val="tx1"/>
                </a:solidFill>
                <a:latin typeface="Arial" panose="020B0604020202020204" pitchFamily="34" charset="0"/>
              </a:defRPr>
            </a:lvl1pPr>
          </a:lstStyle>
          <a:p>
            <a:pPr>
              <a:defRPr/>
            </a:pPr>
            <a:fld id="{BD7DA282-6B67-46C6-A9FB-361BF0D1E319}" type="slidenum">
              <a:rPr lang="ja-JP" altLang="en-US"/>
              <a:pPr>
                <a:defRPr/>
              </a:pPr>
              <a:t>‹#›</a:t>
            </a:fld>
            <a:endParaRPr lang="en-US" altLang="ja-JP"/>
          </a:p>
        </p:txBody>
      </p:sp>
    </p:spTree>
    <p:extLst>
      <p:ext uri="{BB962C8B-B14F-4D97-AF65-F5344CB8AC3E}">
        <p14:creationId xmlns:p14="http://schemas.microsoft.com/office/powerpoint/2010/main" val="20041774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lvl1pPr algn="l" defTabSz="987425" eaLnBrk="1" hangingPunct="1">
              <a:defRPr sz="1300" b="0">
                <a:solidFill>
                  <a:schemeClr val="tx1"/>
                </a:solidFill>
                <a:latin typeface="Arial" pitchFamily="34" charset="0"/>
              </a:defRPr>
            </a:lvl1pPr>
          </a:lstStyle>
          <a:p>
            <a:pPr>
              <a:defRPr/>
            </a:pPr>
            <a:endParaRPr lang="en-US" altLang="ja-JP"/>
          </a:p>
        </p:txBody>
      </p:sp>
      <p:sp>
        <p:nvSpPr>
          <p:cNvPr id="25603"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lvl1pPr algn="r" defTabSz="987425" eaLnBrk="1" hangingPunct="1">
              <a:defRPr sz="1300" b="0">
                <a:solidFill>
                  <a:schemeClr val="tx1"/>
                </a:solidFill>
                <a:latin typeface="Arial" pitchFamily="34" charset="0"/>
              </a:defRPr>
            </a:lvl1pPr>
          </a:lstStyle>
          <a:p>
            <a:pPr>
              <a:defRPr/>
            </a:pPr>
            <a:endParaRPr lang="en-US" altLang="ja-JP"/>
          </a:p>
        </p:txBody>
      </p:sp>
      <p:sp>
        <p:nvSpPr>
          <p:cNvPr id="5124" name="Rectangle 4"/>
          <p:cNvSpPr>
            <a:spLocks noGrp="1" noRot="1" noChangeAspect="1" noChangeArrowheads="1" noTextEdit="1"/>
          </p:cNvSpPr>
          <p:nvPr>
            <p:ph type="sldImg" idx="2"/>
          </p:nvPr>
        </p:nvSpPr>
        <p:spPr bwMode="auto">
          <a:xfrm>
            <a:off x="781050" y="768350"/>
            <a:ext cx="5534025" cy="38306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5605" name="Rectangle 5"/>
          <p:cNvSpPr>
            <a:spLocks noGrp="1" noChangeArrowheads="1"/>
          </p:cNvSpPr>
          <p:nvPr>
            <p:ph type="body" sz="quarter" idx="3"/>
          </p:nvPr>
        </p:nvSpPr>
        <p:spPr bwMode="auto">
          <a:xfrm>
            <a:off x="711200" y="4856163"/>
            <a:ext cx="5676900" cy="459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25606" name="Rectangle 6"/>
          <p:cNvSpPr>
            <a:spLocks noGrp="1" noChangeArrowheads="1"/>
          </p:cNvSpPr>
          <p:nvPr>
            <p:ph type="ftr" sz="quarter" idx="4"/>
          </p:nvPr>
        </p:nvSpPr>
        <p:spPr bwMode="auto">
          <a:xfrm>
            <a:off x="0" y="9710738"/>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b" anchorCtr="0" compatLnSpc="1">
            <a:prstTxWarp prst="textNoShape">
              <a:avLst/>
            </a:prstTxWarp>
          </a:bodyPr>
          <a:lstStyle>
            <a:lvl1pPr algn="l" defTabSz="987425" eaLnBrk="1" hangingPunct="1">
              <a:defRPr sz="1300" b="0">
                <a:solidFill>
                  <a:schemeClr val="tx1"/>
                </a:solidFill>
                <a:latin typeface="Arial" pitchFamily="34" charset="0"/>
              </a:defRPr>
            </a:lvl1pPr>
          </a:lstStyle>
          <a:p>
            <a:pPr>
              <a:defRPr/>
            </a:pPr>
            <a:endParaRPr lang="en-US" altLang="ja-JP"/>
          </a:p>
        </p:txBody>
      </p:sp>
      <p:sp>
        <p:nvSpPr>
          <p:cNvPr id="25607" name="Rectangle 7"/>
          <p:cNvSpPr>
            <a:spLocks noGrp="1" noChangeArrowheads="1"/>
          </p:cNvSpPr>
          <p:nvPr>
            <p:ph type="sldNum" sz="quarter" idx="5"/>
          </p:nvPr>
        </p:nvSpPr>
        <p:spPr bwMode="auto">
          <a:xfrm>
            <a:off x="4021138" y="97107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b" anchorCtr="0" compatLnSpc="1">
            <a:prstTxWarp prst="textNoShape">
              <a:avLst/>
            </a:prstTxWarp>
          </a:bodyPr>
          <a:lstStyle>
            <a:lvl1pPr algn="r" defTabSz="987425" eaLnBrk="1" hangingPunct="1">
              <a:defRPr sz="1300">
                <a:solidFill>
                  <a:schemeClr val="tx1"/>
                </a:solidFill>
                <a:latin typeface="Arial" panose="020B0604020202020204" pitchFamily="34" charset="0"/>
              </a:defRPr>
            </a:lvl1pPr>
          </a:lstStyle>
          <a:p>
            <a:pPr>
              <a:defRPr/>
            </a:pPr>
            <a:fld id="{D12A2294-EB08-47FD-A434-49C06D54B1E1}" type="slidenum">
              <a:rPr lang="en-US" altLang="ja-JP"/>
              <a:pPr>
                <a:defRPr/>
              </a:pPr>
              <a:t>‹#›</a:t>
            </a:fld>
            <a:endParaRPr lang="en-US" altLang="ja-JP"/>
          </a:p>
        </p:txBody>
      </p:sp>
    </p:spTree>
    <p:extLst>
      <p:ext uri="{BB962C8B-B14F-4D97-AF65-F5344CB8AC3E}">
        <p14:creationId xmlns:p14="http://schemas.microsoft.com/office/powerpoint/2010/main" val="5880737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1pPr>
    <a:lvl2pPr marL="341313"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2pPr>
    <a:lvl3pPr marL="682625"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3pPr>
    <a:lvl4pPr marL="1025525"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4pPr>
    <a:lvl5pPr marL="1366838"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5pPr>
    <a:lvl6pPr marL="1710385" algn="l" defTabSz="684154" rtl="0" eaLnBrk="1" latinLnBrk="0" hangingPunct="1">
      <a:defRPr kumimoji="1" sz="900" kern="1200">
        <a:solidFill>
          <a:schemeClr val="tx1"/>
        </a:solidFill>
        <a:latin typeface="+mn-lt"/>
        <a:ea typeface="+mn-ea"/>
        <a:cs typeface="+mn-cs"/>
      </a:defRPr>
    </a:lvl6pPr>
    <a:lvl7pPr marL="2052462" algn="l" defTabSz="684154" rtl="0" eaLnBrk="1" latinLnBrk="0" hangingPunct="1">
      <a:defRPr kumimoji="1" sz="900" kern="1200">
        <a:solidFill>
          <a:schemeClr val="tx1"/>
        </a:solidFill>
        <a:latin typeface="+mn-lt"/>
        <a:ea typeface="+mn-ea"/>
        <a:cs typeface="+mn-cs"/>
      </a:defRPr>
    </a:lvl7pPr>
    <a:lvl8pPr marL="2394539" algn="l" defTabSz="684154" rtl="0" eaLnBrk="1" latinLnBrk="0" hangingPunct="1">
      <a:defRPr kumimoji="1" sz="900" kern="1200">
        <a:solidFill>
          <a:schemeClr val="tx1"/>
        </a:solidFill>
        <a:latin typeface="+mn-lt"/>
        <a:ea typeface="+mn-ea"/>
        <a:cs typeface="+mn-cs"/>
      </a:defRPr>
    </a:lvl8pPr>
    <a:lvl9pPr marL="2736616" algn="l" defTabSz="684154" rtl="0" eaLnBrk="1" latinLnBrk="0" hangingPunct="1">
      <a:defRPr kumimoji="1"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スライド イメージ プレースホルダー 1"/>
          <p:cNvSpPr>
            <a:spLocks noGrp="1" noRot="1" noChangeAspect="1" noTextEdit="1"/>
          </p:cNvSpPr>
          <p:nvPr>
            <p:ph type="sldImg"/>
          </p:nvPr>
        </p:nvSpPr>
        <p:spPr>
          <a:ln/>
        </p:spPr>
      </p:sp>
      <p:sp>
        <p:nvSpPr>
          <p:cNvPr id="21094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en-US" altLang="ja-JP" sz="900" b="0" i="0" u="none" strike="noStrike" kern="1200" dirty="0" smtClean="0">
                <a:solidFill>
                  <a:schemeClr val="tx1"/>
                </a:solidFill>
                <a:effectLst/>
                <a:latin typeface="Arial" pitchFamily="34" charset="0"/>
                <a:ea typeface="ＭＳ Ｐ明朝" pitchFamily="18" charset="-128"/>
                <a:cs typeface="+mn-cs"/>
              </a:rPr>
              <a:t>DFTB_ConstCurrentSTM_Inorganic_001a</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ja-JP" sz="900" b="0" i="0" u="none" strike="noStrike" kern="1200" dirty="0" smtClean="0">
                <a:solidFill>
                  <a:schemeClr val="tx1"/>
                </a:solidFill>
                <a:effectLst/>
                <a:latin typeface="Arial" pitchFamily="34" charset="0"/>
                <a:ea typeface="ＭＳ Ｐ明朝" pitchFamily="18" charset="-128"/>
                <a:cs typeface="+mn-cs"/>
              </a:rPr>
              <a:t>DFTB_ConstCurrentSTM_Inorganic_001b</a:t>
            </a:r>
            <a:endParaRPr lang="ja-JP" altLang="en-US" smtClean="0"/>
          </a:p>
          <a:p>
            <a:endParaRPr lang="en-US" altLang="ja-JP" dirty="0" smtClean="0"/>
          </a:p>
        </p:txBody>
      </p:sp>
      <p:sp>
        <p:nvSpPr>
          <p:cNvPr id="210948" name="スライド番号プレースホルダー 3"/>
          <p:cNvSpPr txBox="1">
            <a:spLocks noGrp="1"/>
          </p:cNvSpPr>
          <p:nvPr/>
        </p:nvSpPr>
        <p:spPr bwMode="auto">
          <a:xfrm>
            <a:off x="4021138" y="97107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84" tIns="49493" rIns="98984" bIns="49493" anchor="b"/>
          <a:lstStyle>
            <a:lvl1pPr defTabSz="987425">
              <a:spcBef>
                <a:spcPct val="30000"/>
              </a:spcBef>
              <a:defRPr kumimoji="1" sz="900">
                <a:solidFill>
                  <a:schemeClr val="tx1"/>
                </a:solidFill>
                <a:latin typeface="Arial" panose="020B0604020202020204" pitchFamily="34" charset="0"/>
                <a:ea typeface="ＭＳ Ｐ明朝" panose="02020600040205080304" pitchFamily="18" charset="-128"/>
              </a:defRPr>
            </a:lvl1pPr>
            <a:lvl2pPr marL="355600" indent="120650" defTabSz="987425">
              <a:spcBef>
                <a:spcPct val="30000"/>
              </a:spcBef>
              <a:defRPr kumimoji="1" sz="900">
                <a:solidFill>
                  <a:schemeClr val="tx1"/>
                </a:solidFill>
                <a:latin typeface="Arial" panose="020B0604020202020204" pitchFamily="34" charset="0"/>
                <a:ea typeface="ＭＳ Ｐ明朝" panose="02020600040205080304" pitchFamily="18" charset="-128"/>
              </a:defRPr>
            </a:lvl2pPr>
            <a:lvl3pPr marL="711200" indent="242888" defTabSz="987425">
              <a:spcBef>
                <a:spcPct val="30000"/>
              </a:spcBef>
              <a:defRPr kumimoji="1" sz="900">
                <a:solidFill>
                  <a:schemeClr val="tx1"/>
                </a:solidFill>
                <a:latin typeface="Arial" panose="020B0604020202020204" pitchFamily="34" charset="0"/>
                <a:ea typeface="ＭＳ Ｐ明朝" panose="02020600040205080304" pitchFamily="18" charset="-128"/>
              </a:defRPr>
            </a:lvl3pPr>
            <a:lvl4pPr marL="1069975" indent="360363" defTabSz="987425">
              <a:spcBef>
                <a:spcPct val="30000"/>
              </a:spcBef>
              <a:defRPr kumimoji="1" sz="900">
                <a:solidFill>
                  <a:schemeClr val="tx1"/>
                </a:solidFill>
                <a:latin typeface="Arial" panose="020B0604020202020204" pitchFamily="34" charset="0"/>
                <a:ea typeface="ＭＳ Ｐ明朝" panose="02020600040205080304" pitchFamily="18" charset="-128"/>
              </a:defRPr>
            </a:lvl4pPr>
            <a:lvl5pPr marL="1425575" indent="481013" defTabSz="987425">
              <a:spcBef>
                <a:spcPct val="30000"/>
              </a:spcBef>
              <a:defRPr kumimoji="1" sz="900">
                <a:solidFill>
                  <a:schemeClr val="tx1"/>
                </a:solidFill>
                <a:latin typeface="Arial" panose="020B0604020202020204" pitchFamily="34" charset="0"/>
                <a:ea typeface="ＭＳ Ｐ明朝" panose="02020600040205080304" pitchFamily="18" charset="-128"/>
              </a:defRPr>
            </a:lvl5pPr>
            <a:lvl6pPr marL="1882775" indent="481013" defTabSz="987425" eaLnBrk="0" fontAlgn="base" hangingPunct="0">
              <a:spcBef>
                <a:spcPct val="30000"/>
              </a:spcBef>
              <a:spcAft>
                <a:spcPct val="0"/>
              </a:spcAft>
              <a:defRPr kumimoji="1" sz="900">
                <a:solidFill>
                  <a:schemeClr val="tx1"/>
                </a:solidFill>
                <a:latin typeface="Arial" panose="020B0604020202020204" pitchFamily="34" charset="0"/>
                <a:ea typeface="ＭＳ Ｐ明朝" panose="02020600040205080304" pitchFamily="18" charset="-128"/>
              </a:defRPr>
            </a:lvl6pPr>
            <a:lvl7pPr marL="2339975" indent="481013" defTabSz="987425" eaLnBrk="0" fontAlgn="base" hangingPunct="0">
              <a:spcBef>
                <a:spcPct val="30000"/>
              </a:spcBef>
              <a:spcAft>
                <a:spcPct val="0"/>
              </a:spcAft>
              <a:defRPr kumimoji="1" sz="900">
                <a:solidFill>
                  <a:schemeClr val="tx1"/>
                </a:solidFill>
                <a:latin typeface="Arial" panose="020B0604020202020204" pitchFamily="34" charset="0"/>
                <a:ea typeface="ＭＳ Ｐ明朝" panose="02020600040205080304" pitchFamily="18" charset="-128"/>
              </a:defRPr>
            </a:lvl7pPr>
            <a:lvl8pPr marL="2797175" indent="481013" defTabSz="987425" eaLnBrk="0" fontAlgn="base" hangingPunct="0">
              <a:spcBef>
                <a:spcPct val="30000"/>
              </a:spcBef>
              <a:spcAft>
                <a:spcPct val="0"/>
              </a:spcAft>
              <a:defRPr kumimoji="1" sz="900">
                <a:solidFill>
                  <a:schemeClr val="tx1"/>
                </a:solidFill>
                <a:latin typeface="Arial" panose="020B0604020202020204" pitchFamily="34" charset="0"/>
                <a:ea typeface="ＭＳ Ｐ明朝" panose="02020600040205080304" pitchFamily="18" charset="-128"/>
              </a:defRPr>
            </a:lvl8pPr>
            <a:lvl9pPr marL="3254375" indent="481013" defTabSz="987425" eaLnBrk="0" fontAlgn="base" hangingPunct="0">
              <a:spcBef>
                <a:spcPct val="30000"/>
              </a:spcBef>
              <a:spcAft>
                <a:spcPct val="0"/>
              </a:spcAft>
              <a:defRPr kumimoji="1" sz="900">
                <a:solidFill>
                  <a:schemeClr val="tx1"/>
                </a:solidFill>
                <a:latin typeface="Arial" panose="020B0604020202020204" pitchFamily="34" charset="0"/>
                <a:ea typeface="ＭＳ Ｐ明朝" panose="02020600040205080304" pitchFamily="18" charset="-128"/>
              </a:defRPr>
            </a:lvl9pPr>
          </a:lstStyle>
          <a:p>
            <a:pPr algn="r" eaLnBrk="1" hangingPunct="1">
              <a:spcBef>
                <a:spcPct val="0"/>
              </a:spcBef>
            </a:pPr>
            <a:fld id="{66C2BDE8-1489-4F7B-89AC-73C6FF778530}" type="slidenum">
              <a:rPr lang="en-US" altLang="ja-JP" sz="1300">
                <a:ea typeface="ＭＳ Ｐゴシック" panose="020B0600070205080204" pitchFamily="50" charset="-128"/>
              </a:rPr>
              <a:pPr algn="r" eaLnBrk="1" hangingPunct="1">
                <a:spcBef>
                  <a:spcPct val="0"/>
                </a:spcBef>
              </a:pPr>
              <a:t>1</a:t>
            </a:fld>
            <a:endParaRPr lang="en-US" altLang="ja-JP" sz="1300">
              <a:ea typeface="ＭＳ Ｐゴシック" panose="020B0600070205080204" pitchFamily="50" charset="-128"/>
            </a:endParaRPr>
          </a:p>
        </p:txBody>
      </p:sp>
    </p:spTree>
    <p:extLst>
      <p:ext uri="{BB962C8B-B14F-4D97-AF65-F5344CB8AC3E}">
        <p14:creationId xmlns:p14="http://schemas.microsoft.com/office/powerpoint/2010/main" val="3860739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3196" y="2130652"/>
            <a:ext cx="8419609" cy="1469571"/>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486392" y="3885974"/>
            <a:ext cx="6933217" cy="1753054"/>
          </a:xfrm>
        </p:spPr>
        <p:txBody>
          <a:bodyPr/>
          <a:lstStyle>
            <a:lvl1pPr marL="0" indent="0" algn="ctr">
              <a:buNone/>
              <a:defRPr/>
            </a:lvl1pPr>
            <a:lvl2pPr marL="342077" indent="0" algn="ctr">
              <a:buNone/>
              <a:defRPr/>
            </a:lvl2pPr>
            <a:lvl3pPr marL="684154" indent="0" algn="ctr">
              <a:buNone/>
              <a:defRPr/>
            </a:lvl3pPr>
            <a:lvl4pPr marL="1026231" indent="0" algn="ctr">
              <a:buNone/>
              <a:defRPr/>
            </a:lvl4pPr>
            <a:lvl5pPr marL="1368308" indent="0" algn="ctr">
              <a:buNone/>
              <a:defRPr/>
            </a:lvl5pPr>
            <a:lvl6pPr marL="1710385" indent="0" algn="ctr">
              <a:buNone/>
              <a:defRPr/>
            </a:lvl6pPr>
            <a:lvl7pPr marL="2052462" indent="0" algn="ctr">
              <a:buNone/>
              <a:defRPr/>
            </a:lvl7pPr>
            <a:lvl8pPr marL="2394539" indent="0" algn="ctr">
              <a:buNone/>
              <a:defRPr/>
            </a:lvl8pPr>
            <a:lvl9pPr marL="2736616" indent="0" algn="ctr">
              <a:buNone/>
              <a:defRPr/>
            </a:lvl9pPr>
          </a:lstStyle>
          <a:p>
            <a:r>
              <a:rPr lang="ja-JP" altLang="en-US" smtClean="0"/>
              <a:t>マスター サブタイトルの書式設定</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A31EC2E9-ED98-4AAA-A14D-F999593847FA}" type="datetime1">
              <a:rPr lang="ja-JP" altLang="en-US"/>
              <a:pPr>
                <a:defRPr/>
              </a:pPr>
              <a:t>2016/9/5</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34BD1D23-BD98-415A-A9A4-A44C26FE890A}" type="slidenum">
              <a:rPr lang="en-US" altLang="ja-JP"/>
              <a:pPr>
                <a:defRPr/>
              </a:pPr>
              <a:t>‹#›</a:t>
            </a:fld>
            <a:r>
              <a:rPr lang="en-US" altLang="ja-JP"/>
              <a:t>/23</a:t>
            </a:r>
          </a:p>
        </p:txBody>
      </p:sp>
    </p:spTree>
    <p:extLst>
      <p:ext uri="{BB962C8B-B14F-4D97-AF65-F5344CB8AC3E}">
        <p14:creationId xmlns:p14="http://schemas.microsoft.com/office/powerpoint/2010/main" val="1391253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D812B461-08AD-4D39-A8FA-1853C32E4C6B}" type="datetime1">
              <a:rPr lang="ja-JP" altLang="en-US"/>
              <a:pPr>
                <a:defRPr/>
              </a:pPr>
              <a:t>2016/9/5</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D19807F5-E55A-48EB-BB8E-3BEBF844BF33}" type="slidenum">
              <a:rPr lang="en-US" altLang="ja-JP"/>
              <a:pPr>
                <a:defRPr/>
              </a:pPr>
              <a:t>‹#›</a:t>
            </a:fld>
            <a:endParaRPr lang="en-US" altLang="ja-JP" dirty="0"/>
          </a:p>
        </p:txBody>
      </p:sp>
    </p:spTree>
    <p:extLst>
      <p:ext uri="{BB962C8B-B14F-4D97-AF65-F5344CB8AC3E}">
        <p14:creationId xmlns:p14="http://schemas.microsoft.com/office/powerpoint/2010/main" val="1664107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447"/>
            <a:ext cx="8419609" cy="1362982"/>
          </a:xfrm>
        </p:spPr>
        <p:txBody>
          <a:bodyPr anchor="t"/>
          <a:lstStyle>
            <a:lvl1pPr algn="l">
              <a:defRPr sz="3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82506" y="2906259"/>
            <a:ext cx="8419609" cy="1500187"/>
          </a:xfrm>
        </p:spPr>
        <p:txBody>
          <a:bodyPr anchor="b"/>
          <a:lstStyle>
            <a:lvl1pPr marL="0" indent="0">
              <a:buNone/>
              <a:defRPr sz="1500"/>
            </a:lvl1pPr>
            <a:lvl2pPr marL="342077" indent="0">
              <a:buNone/>
              <a:defRPr sz="1300"/>
            </a:lvl2pPr>
            <a:lvl3pPr marL="684154" indent="0">
              <a:buNone/>
              <a:defRPr sz="1200"/>
            </a:lvl3pPr>
            <a:lvl4pPr marL="1026231" indent="0">
              <a:buNone/>
              <a:defRPr sz="1000"/>
            </a:lvl4pPr>
            <a:lvl5pPr marL="1368308" indent="0">
              <a:buNone/>
              <a:defRPr sz="1000"/>
            </a:lvl5pPr>
            <a:lvl6pPr marL="1710385" indent="0">
              <a:buNone/>
              <a:defRPr sz="1000"/>
            </a:lvl6pPr>
            <a:lvl7pPr marL="2052462" indent="0">
              <a:buNone/>
              <a:defRPr sz="1000"/>
            </a:lvl7pPr>
            <a:lvl8pPr marL="2394539" indent="0">
              <a:buNone/>
              <a:defRPr sz="1000"/>
            </a:lvl8pPr>
            <a:lvl9pPr marL="2736616" indent="0">
              <a:buNone/>
              <a:defRPr sz="1000"/>
            </a:lvl9pPr>
          </a:lstStyle>
          <a:p>
            <a:pPr lvl="0"/>
            <a:r>
              <a:rPr lang="ja-JP" altLang="en-US" smtClean="0"/>
              <a:t>マスター テキストの書式設定</a:t>
            </a:r>
          </a:p>
        </p:txBody>
      </p:sp>
      <p:sp>
        <p:nvSpPr>
          <p:cNvPr id="4" name="Rectangle 14"/>
          <p:cNvSpPr>
            <a:spLocks noGrp="1" noChangeArrowheads="1"/>
          </p:cNvSpPr>
          <p:nvPr>
            <p:ph type="dt" sz="half" idx="10"/>
          </p:nvPr>
        </p:nvSpPr>
        <p:spPr>
          <a:ln/>
        </p:spPr>
        <p:txBody>
          <a:bodyPr/>
          <a:lstStyle>
            <a:lvl1pPr>
              <a:defRPr/>
            </a:lvl1pPr>
          </a:lstStyle>
          <a:p>
            <a:pPr>
              <a:defRPr/>
            </a:pPr>
            <a:fld id="{A41E0542-0053-4B43-8837-BAE0EAF55B4B}" type="datetime1">
              <a:rPr lang="ja-JP" altLang="en-US"/>
              <a:pPr>
                <a:defRPr/>
              </a:pPr>
              <a:t>2016/9/5</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6686CA4A-6E5B-4BC7-B949-3A3ED981AFA0}" type="slidenum">
              <a:rPr lang="en-US" altLang="ja-JP"/>
              <a:pPr>
                <a:defRPr/>
              </a:pPr>
              <a:t>‹#›</a:t>
            </a:fld>
            <a:r>
              <a:rPr lang="en-US" altLang="ja-JP"/>
              <a:t>/23</a:t>
            </a:r>
          </a:p>
        </p:txBody>
      </p:sp>
    </p:spTree>
    <p:extLst>
      <p:ext uri="{BB962C8B-B14F-4D97-AF65-F5344CB8AC3E}">
        <p14:creationId xmlns:p14="http://schemas.microsoft.com/office/powerpoint/2010/main" val="336602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055" y="1599974"/>
            <a:ext cx="4398981" cy="4526643"/>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11964" y="1599974"/>
            <a:ext cx="4398982" cy="4526643"/>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a:ln/>
        </p:spPr>
        <p:txBody>
          <a:bodyPr/>
          <a:lstStyle>
            <a:lvl1pPr>
              <a:defRPr/>
            </a:lvl1pPr>
          </a:lstStyle>
          <a:p>
            <a:pPr>
              <a:defRPr/>
            </a:pPr>
            <a:fld id="{592D2030-2819-4C22-B967-F3C7FD09AC3E}" type="datetime1">
              <a:rPr lang="ja-JP" altLang="en-US"/>
              <a:pPr>
                <a:defRPr/>
              </a:pPr>
              <a:t>2016/9/5</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96A14746-89B1-4CA5-86DD-74E7051B4CD8}" type="slidenum">
              <a:rPr lang="en-US" altLang="ja-JP"/>
              <a:pPr>
                <a:defRPr/>
              </a:pPr>
              <a:t>‹#›</a:t>
            </a:fld>
            <a:r>
              <a:rPr lang="en-US" altLang="ja-JP"/>
              <a:t>/23</a:t>
            </a:r>
          </a:p>
        </p:txBody>
      </p:sp>
    </p:spTree>
    <p:extLst>
      <p:ext uri="{BB962C8B-B14F-4D97-AF65-F5344CB8AC3E}">
        <p14:creationId xmlns:p14="http://schemas.microsoft.com/office/powerpoint/2010/main" val="1435020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95055" y="1535339"/>
            <a:ext cx="4376869" cy="639536"/>
          </a:xfrm>
        </p:spPr>
        <p:txBody>
          <a:bodyPr anchor="b"/>
          <a:lstStyle>
            <a:lvl1pPr marL="0" indent="0">
              <a:buNone/>
              <a:defRPr sz="1800" b="1"/>
            </a:lvl1pPr>
            <a:lvl2pPr marL="342077" indent="0">
              <a:buNone/>
              <a:defRPr sz="1500" b="1"/>
            </a:lvl2pPr>
            <a:lvl3pPr marL="684154" indent="0">
              <a:buNone/>
              <a:defRPr sz="1300" b="1"/>
            </a:lvl3pPr>
            <a:lvl4pPr marL="1026231" indent="0">
              <a:buNone/>
              <a:defRPr sz="1200" b="1"/>
            </a:lvl4pPr>
            <a:lvl5pPr marL="1368308" indent="0">
              <a:buNone/>
              <a:defRPr sz="1200" b="1"/>
            </a:lvl5pPr>
            <a:lvl6pPr marL="1710385" indent="0">
              <a:buNone/>
              <a:defRPr sz="1200" b="1"/>
            </a:lvl6pPr>
            <a:lvl7pPr marL="2052462" indent="0">
              <a:buNone/>
              <a:defRPr sz="1200" b="1"/>
            </a:lvl7pPr>
            <a:lvl8pPr marL="2394539" indent="0">
              <a:buNone/>
              <a:defRPr sz="1200" b="1"/>
            </a:lvl8pPr>
            <a:lvl9pPr marL="2736616" indent="0">
              <a:buNone/>
              <a:defRPr sz="12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95055" y="2174875"/>
            <a:ext cx="4376869" cy="3951741"/>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31619" y="1535339"/>
            <a:ext cx="4379327" cy="639536"/>
          </a:xfrm>
        </p:spPr>
        <p:txBody>
          <a:bodyPr anchor="b"/>
          <a:lstStyle>
            <a:lvl1pPr marL="0" indent="0">
              <a:buNone/>
              <a:defRPr sz="1800" b="1"/>
            </a:lvl1pPr>
            <a:lvl2pPr marL="342077" indent="0">
              <a:buNone/>
              <a:defRPr sz="1500" b="1"/>
            </a:lvl2pPr>
            <a:lvl3pPr marL="684154" indent="0">
              <a:buNone/>
              <a:defRPr sz="1300" b="1"/>
            </a:lvl3pPr>
            <a:lvl4pPr marL="1026231" indent="0">
              <a:buNone/>
              <a:defRPr sz="1200" b="1"/>
            </a:lvl4pPr>
            <a:lvl5pPr marL="1368308" indent="0">
              <a:buNone/>
              <a:defRPr sz="1200" b="1"/>
            </a:lvl5pPr>
            <a:lvl6pPr marL="1710385" indent="0">
              <a:buNone/>
              <a:defRPr sz="1200" b="1"/>
            </a:lvl6pPr>
            <a:lvl7pPr marL="2052462" indent="0">
              <a:buNone/>
              <a:defRPr sz="1200" b="1"/>
            </a:lvl7pPr>
            <a:lvl8pPr marL="2394539" indent="0">
              <a:buNone/>
              <a:defRPr sz="1200" b="1"/>
            </a:lvl8pPr>
            <a:lvl9pPr marL="2736616" indent="0">
              <a:buNone/>
              <a:defRPr sz="12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31619" y="2174875"/>
            <a:ext cx="4379327" cy="3951741"/>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14"/>
          <p:cNvSpPr>
            <a:spLocks noGrp="1" noChangeArrowheads="1"/>
          </p:cNvSpPr>
          <p:nvPr>
            <p:ph type="dt" sz="half" idx="10"/>
          </p:nvPr>
        </p:nvSpPr>
        <p:spPr>
          <a:ln/>
        </p:spPr>
        <p:txBody>
          <a:bodyPr/>
          <a:lstStyle>
            <a:lvl1pPr>
              <a:defRPr/>
            </a:lvl1pPr>
          </a:lstStyle>
          <a:p>
            <a:pPr>
              <a:defRPr/>
            </a:pPr>
            <a:fld id="{DD730DDC-F9AB-4081-A208-0D352056964A}" type="datetime1">
              <a:rPr lang="ja-JP" altLang="en-US"/>
              <a:pPr>
                <a:defRPr/>
              </a:pPr>
              <a:t>2016/9/5</a:t>
            </a:fld>
            <a:endParaRPr lang="en-US" altLang="ja-JP"/>
          </a:p>
        </p:txBody>
      </p:sp>
      <p:sp>
        <p:nvSpPr>
          <p:cNvPr id="8"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16"/>
          <p:cNvSpPr>
            <a:spLocks noGrp="1" noChangeArrowheads="1"/>
          </p:cNvSpPr>
          <p:nvPr>
            <p:ph type="sldNum" sz="quarter" idx="12"/>
          </p:nvPr>
        </p:nvSpPr>
        <p:spPr>
          <a:ln/>
        </p:spPr>
        <p:txBody>
          <a:bodyPr/>
          <a:lstStyle>
            <a:lvl1pPr>
              <a:defRPr/>
            </a:lvl1pPr>
          </a:lstStyle>
          <a:p>
            <a:pPr>
              <a:defRPr/>
            </a:pPr>
            <a:fld id="{8FFFBAA5-7DB6-4EAB-8E71-DF990DD96C3E}" type="slidenum">
              <a:rPr lang="en-US" altLang="ja-JP"/>
              <a:pPr>
                <a:defRPr/>
              </a:pPr>
              <a:t>‹#›</a:t>
            </a:fld>
            <a:r>
              <a:rPr lang="en-US" altLang="ja-JP"/>
              <a:t>/23</a:t>
            </a:r>
          </a:p>
        </p:txBody>
      </p:sp>
    </p:spTree>
    <p:extLst>
      <p:ext uri="{BB962C8B-B14F-4D97-AF65-F5344CB8AC3E}">
        <p14:creationId xmlns:p14="http://schemas.microsoft.com/office/powerpoint/2010/main" val="3508330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273050" y="388800"/>
            <a:ext cx="9632950" cy="549275"/>
          </a:xfrm>
        </p:spPr>
        <p:txBody>
          <a:bodyPr/>
          <a:lstStyle/>
          <a:p>
            <a:r>
              <a:rPr lang="ja-JP" altLang="en-US" smtClean="0"/>
              <a:t>マスター タイトルの書式設定</a:t>
            </a:r>
            <a:endParaRPr lang="ja-JP" altLang="en-US"/>
          </a:p>
        </p:txBody>
      </p:sp>
      <p:sp>
        <p:nvSpPr>
          <p:cNvPr id="3" name="Rectangle 14"/>
          <p:cNvSpPr>
            <a:spLocks noGrp="1" noChangeArrowheads="1"/>
          </p:cNvSpPr>
          <p:nvPr>
            <p:ph type="dt" sz="half" idx="10"/>
          </p:nvPr>
        </p:nvSpPr>
        <p:spPr>
          <a:ln/>
        </p:spPr>
        <p:txBody>
          <a:bodyPr/>
          <a:lstStyle>
            <a:lvl1pPr>
              <a:defRPr/>
            </a:lvl1pPr>
          </a:lstStyle>
          <a:p>
            <a:pPr>
              <a:defRPr/>
            </a:pPr>
            <a:fld id="{4563484E-2383-4B4E-918A-D1A0431F0165}" type="datetime1">
              <a:rPr lang="ja-JP" altLang="en-US"/>
              <a:pPr>
                <a:defRPr/>
              </a:pPr>
              <a:t>2016/9/5</a:t>
            </a:fld>
            <a:endParaRPr lang="en-US" altLang="ja-JP"/>
          </a:p>
        </p:txBody>
      </p:sp>
      <p:sp>
        <p:nvSpPr>
          <p:cNvPr id="4"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a:ln/>
        </p:spPr>
        <p:txBody>
          <a:bodyPr/>
          <a:lstStyle>
            <a:lvl1pPr>
              <a:defRPr/>
            </a:lvl1pPr>
          </a:lstStyle>
          <a:p>
            <a:pPr>
              <a:defRPr/>
            </a:pPr>
            <a:fld id="{5AE2773E-3BF8-4423-9261-CE49E4F2696C}" type="slidenum">
              <a:rPr lang="en-US" altLang="ja-JP"/>
              <a:pPr>
                <a:defRPr/>
              </a:pPr>
              <a:t>‹#›</a:t>
            </a:fld>
            <a:r>
              <a:rPr lang="en-US" altLang="ja-JP"/>
              <a:t>/23</a:t>
            </a:r>
          </a:p>
        </p:txBody>
      </p:sp>
    </p:spTree>
    <p:extLst>
      <p:ext uri="{BB962C8B-B14F-4D97-AF65-F5344CB8AC3E}">
        <p14:creationId xmlns:p14="http://schemas.microsoft.com/office/powerpoint/2010/main" val="2943702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a:ln/>
        </p:spPr>
        <p:txBody>
          <a:bodyPr/>
          <a:lstStyle>
            <a:lvl1pPr>
              <a:defRPr/>
            </a:lvl1pPr>
          </a:lstStyle>
          <a:p>
            <a:pPr>
              <a:defRPr/>
            </a:pPr>
            <a:fld id="{6344C478-F5E8-4461-8EE4-93FBE4EA93C8}" type="datetime1">
              <a:rPr lang="ja-JP" altLang="en-US"/>
              <a:pPr>
                <a:defRPr/>
              </a:pPr>
              <a:t>2016/9/5</a:t>
            </a:fld>
            <a:endParaRPr lang="en-US" altLang="ja-JP"/>
          </a:p>
        </p:txBody>
      </p:sp>
      <p:sp>
        <p:nvSpPr>
          <p:cNvPr id="3"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16"/>
          <p:cNvSpPr>
            <a:spLocks noGrp="1" noChangeArrowheads="1"/>
          </p:cNvSpPr>
          <p:nvPr>
            <p:ph type="sldNum" sz="quarter" idx="12"/>
          </p:nvPr>
        </p:nvSpPr>
        <p:spPr>
          <a:ln/>
        </p:spPr>
        <p:txBody>
          <a:bodyPr/>
          <a:lstStyle>
            <a:lvl1pPr>
              <a:defRPr/>
            </a:lvl1pPr>
          </a:lstStyle>
          <a:p>
            <a:pPr>
              <a:defRPr/>
            </a:pPr>
            <a:fld id="{B4771F5F-0BA5-42A0-9500-0BB38E3AABB0}" type="slidenum">
              <a:rPr lang="en-US" altLang="ja-JP"/>
              <a:pPr>
                <a:defRPr/>
              </a:pPr>
              <a:t>‹#›</a:t>
            </a:fld>
            <a:r>
              <a:rPr lang="en-US" altLang="ja-JP"/>
              <a:t>/23</a:t>
            </a:r>
          </a:p>
        </p:txBody>
      </p:sp>
    </p:spTree>
    <p:extLst>
      <p:ext uri="{BB962C8B-B14F-4D97-AF65-F5344CB8AC3E}">
        <p14:creationId xmlns:p14="http://schemas.microsoft.com/office/powerpoint/2010/main" val="2001680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055" y="273278"/>
            <a:ext cx="3259005" cy="1162276"/>
          </a:xfrm>
        </p:spPr>
        <p:txBody>
          <a:bodyPr anchor="b"/>
          <a:lstStyle>
            <a:lvl1pPr algn="l">
              <a:defRPr sz="15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73217" y="273278"/>
            <a:ext cx="5537729" cy="585333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95055" y="1435554"/>
            <a:ext cx="3259005" cy="4691063"/>
          </a:xfrm>
        </p:spPr>
        <p:txBody>
          <a:bodyPr/>
          <a:lstStyle>
            <a:lvl1pPr marL="0" indent="0">
              <a:buNone/>
              <a:defRPr sz="1000"/>
            </a:lvl1pPr>
            <a:lvl2pPr marL="342077" indent="0">
              <a:buNone/>
              <a:defRPr sz="900"/>
            </a:lvl2pPr>
            <a:lvl3pPr marL="684154" indent="0">
              <a:buNone/>
              <a:defRPr sz="700"/>
            </a:lvl3pPr>
            <a:lvl4pPr marL="1026231" indent="0">
              <a:buNone/>
              <a:defRPr sz="700"/>
            </a:lvl4pPr>
            <a:lvl5pPr marL="1368308" indent="0">
              <a:buNone/>
              <a:defRPr sz="700"/>
            </a:lvl5pPr>
            <a:lvl6pPr marL="1710385" indent="0">
              <a:buNone/>
              <a:defRPr sz="700"/>
            </a:lvl6pPr>
            <a:lvl7pPr marL="2052462" indent="0">
              <a:buNone/>
              <a:defRPr sz="700"/>
            </a:lvl7pPr>
            <a:lvl8pPr marL="2394539" indent="0">
              <a:buNone/>
              <a:defRPr sz="700"/>
            </a:lvl8pPr>
            <a:lvl9pPr marL="2736616" indent="0">
              <a:buNone/>
              <a:defRPr sz="7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a:ln/>
        </p:spPr>
        <p:txBody>
          <a:bodyPr/>
          <a:lstStyle>
            <a:lvl1pPr>
              <a:defRPr/>
            </a:lvl1pPr>
          </a:lstStyle>
          <a:p>
            <a:pPr>
              <a:defRPr/>
            </a:pPr>
            <a:fld id="{F85BFB8F-6A19-46D6-ABDB-B592F66C6966}" type="datetime1">
              <a:rPr lang="ja-JP" altLang="en-US"/>
              <a:pPr>
                <a:defRPr/>
              </a:pPr>
              <a:t>2016/9/5</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3ECEE1B1-DFBE-4AE9-AEB3-20B1D39C9C3C}" type="slidenum">
              <a:rPr lang="en-US" altLang="ja-JP"/>
              <a:pPr>
                <a:defRPr/>
              </a:pPr>
              <a:t>‹#›</a:t>
            </a:fld>
            <a:r>
              <a:rPr lang="en-US" altLang="ja-JP"/>
              <a:t>/23</a:t>
            </a:r>
          </a:p>
        </p:txBody>
      </p:sp>
    </p:spTree>
    <p:extLst>
      <p:ext uri="{BB962C8B-B14F-4D97-AF65-F5344CB8AC3E}">
        <p14:creationId xmlns:p14="http://schemas.microsoft.com/office/powerpoint/2010/main" val="552379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2137" y="4801054"/>
            <a:ext cx="5943109" cy="565831"/>
          </a:xfrm>
        </p:spPr>
        <p:txBody>
          <a:bodyPr anchor="b"/>
          <a:lstStyle>
            <a:lvl1pPr algn="l">
              <a:defRPr sz="15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942137" y="612322"/>
            <a:ext cx="5943109" cy="4115027"/>
          </a:xfrm>
        </p:spPr>
        <p:txBody>
          <a:bodyPr lIns="91385" tIns="45694" rIns="91385" bIns="45694"/>
          <a:lstStyle>
            <a:lvl1pPr marL="0" indent="0">
              <a:buNone/>
              <a:defRPr sz="2400"/>
            </a:lvl1pPr>
            <a:lvl2pPr marL="342077" indent="0">
              <a:buNone/>
              <a:defRPr sz="2100"/>
            </a:lvl2pPr>
            <a:lvl3pPr marL="684154" indent="0">
              <a:buNone/>
              <a:defRPr sz="1800"/>
            </a:lvl3pPr>
            <a:lvl4pPr marL="1026231" indent="0">
              <a:buNone/>
              <a:defRPr sz="1500"/>
            </a:lvl4pPr>
            <a:lvl5pPr marL="1368308" indent="0">
              <a:buNone/>
              <a:defRPr sz="1500"/>
            </a:lvl5pPr>
            <a:lvl6pPr marL="1710385" indent="0">
              <a:buNone/>
              <a:defRPr sz="1500"/>
            </a:lvl6pPr>
            <a:lvl7pPr marL="2052462" indent="0">
              <a:buNone/>
              <a:defRPr sz="1500"/>
            </a:lvl7pPr>
            <a:lvl8pPr marL="2394539" indent="0">
              <a:buNone/>
              <a:defRPr sz="1500"/>
            </a:lvl8pPr>
            <a:lvl9pPr marL="2736616" indent="0">
              <a:buNone/>
              <a:defRPr sz="1500"/>
            </a:lvl9pPr>
          </a:lstStyle>
          <a:p>
            <a:pPr lvl="0"/>
            <a:endParaRPr lang="ja-JP" altLang="en-US" noProof="0" smtClean="0"/>
          </a:p>
        </p:txBody>
      </p:sp>
      <p:sp>
        <p:nvSpPr>
          <p:cNvPr id="4" name="テキスト プレースホルダー 3"/>
          <p:cNvSpPr>
            <a:spLocks noGrp="1"/>
          </p:cNvSpPr>
          <p:nvPr>
            <p:ph type="body" sz="half" idx="2"/>
          </p:nvPr>
        </p:nvSpPr>
        <p:spPr>
          <a:xfrm>
            <a:off x="1942137" y="5366885"/>
            <a:ext cx="5943109" cy="805089"/>
          </a:xfrm>
        </p:spPr>
        <p:txBody>
          <a:bodyPr/>
          <a:lstStyle>
            <a:lvl1pPr marL="0" indent="0">
              <a:buNone/>
              <a:defRPr sz="1000"/>
            </a:lvl1pPr>
            <a:lvl2pPr marL="342077" indent="0">
              <a:buNone/>
              <a:defRPr sz="900"/>
            </a:lvl2pPr>
            <a:lvl3pPr marL="684154" indent="0">
              <a:buNone/>
              <a:defRPr sz="700"/>
            </a:lvl3pPr>
            <a:lvl4pPr marL="1026231" indent="0">
              <a:buNone/>
              <a:defRPr sz="700"/>
            </a:lvl4pPr>
            <a:lvl5pPr marL="1368308" indent="0">
              <a:buNone/>
              <a:defRPr sz="700"/>
            </a:lvl5pPr>
            <a:lvl6pPr marL="1710385" indent="0">
              <a:buNone/>
              <a:defRPr sz="700"/>
            </a:lvl6pPr>
            <a:lvl7pPr marL="2052462" indent="0">
              <a:buNone/>
              <a:defRPr sz="700"/>
            </a:lvl7pPr>
            <a:lvl8pPr marL="2394539" indent="0">
              <a:buNone/>
              <a:defRPr sz="700"/>
            </a:lvl8pPr>
            <a:lvl9pPr marL="2736616" indent="0">
              <a:buNone/>
              <a:defRPr sz="7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a:ln/>
        </p:spPr>
        <p:txBody>
          <a:bodyPr/>
          <a:lstStyle>
            <a:lvl1pPr>
              <a:defRPr/>
            </a:lvl1pPr>
          </a:lstStyle>
          <a:p>
            <a:pPr>
              <a:defRPr/>
            </a:pPr>
            <a:fld id="{6CDE3705-C879-449D-8F3F-4B8511A0CA5F}" type="datetime1">
              <a:rPr lang="ja-JP" altLang="en-US"/>
              <a:pPr>
                <a:defRPr/>
              </a:pPr>
              <a:t>2016/9/5</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89E21070-5FCB-4818-B23A-2C102552D368}" type="slidenum">
              <a:rPr lang="en-US" altLang="ja-JP"/>
              <a:pPr>
                <a:defRPr/>
              </a:pPr>
              <a:t>‹#›</a:t>
            </a:fld>
            <a:r>
              <a:rPr lang="en-US" altLang="ja-JP"/>
              <a:t>/23</a:t>
            </a:r>
          </a:p>
        </p:txBody>
      </p:sp>
    </p:spTree>
    <p:extLst>
      <p:ext uri="{BB962C8B-B14F-4D97-AF65-F5344CB8AC3E}">
        <p14:creationId xmlns:p14="http://schemas.microsoft.com/office/powerpoint/2010/main" val="374829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5EDD1B66-7098-446A-BABE-FE6E57C0446F}" type="datetime1">
              <a:rPr lang="ja-JP" altLang="en-US"/>
              <a:pPr>
                <a:defRPr/>
              </a:pPr>
              <a:t>2016/9/5</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449C9FA2-9EFB-4662-9CF0-9DB84F074846}" type="slidenum">
              <a:rPr lang="en-US" altLang="ja-JP"/>
              <a:pPr>
                <a:defRPr/>
              </a:pPr>
              <a:t>‹#›</a:t>
            </a:fld>
            <a:r>
              <a:rPr lang="en-US" altLang="ja-JP"/>
              <a:t>/23</a:t>
            </a:r>
          </a:p>
        </p:txBody>
      </p:sp>
    </p:spTree>
    <p:extLst>
      <p:ext uri="{BB962C8B-B14F-4D97-AF65-F5344CB8AC3E}">
        <p14:creationId xmlns:p14="http://schemas.microsoft.com/office/powerpoint/2010/main" val="428582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2588" y="274411"/>
            <a:ext cx="2228359" cy="5852206"/>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95055" y="274411"/>
            <a:ext cx="6569604" cy="5852206"/>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FC953B1B-7420-4F0E-A42B-7D2C93C66755}" type="datetime1">
              <a:rPr lang="ja-JP" altLang="en-US"/>
              <a:pPr>
                <a:defRPr/>
              </a:pPr>
              <a:t>2016/9/5</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0DF481DE-9493-4449-858B-F998ED539D36}" type="slidenum">
              <a:rPr lang="en-US" altLang="ja-JP"/>
              <a:pPr>
                <a:defRPr/>
              </a:pPr>
              <a:t>‹#›</a:t>
            </a:fld>
            <a:r>
              <a:rPr lang="en-US" altLang="ja-JP"/>
              <a:t>/23</a:t>
            </a:r>
          </a:p>
        </p:txBody>
      </p:sp>
    </p:spTree>
    <p:extLst>
      <p:ext uri="{BB962C8B-B14F-4D97-AF65-F5344CB8AC3E}">
        <p14:creationId xmlns:p14="http://schemas.microsoft.com/office/powerpoint/2010/main" val="3024100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495300" y="274638"/>
            <a:ext cx="8915400" cy="585152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3" name="Rectangle 14"/>
          <p:cNvSpPr>
            <a:spLocks noGrp="1" noChangeArrowheads="1"/>
          </p:cNvSpPr>
          <p:nvPr>
            <p:ph type="dt" sz="half" idx="10"/>
          </p:nvPr>
        </p:nvSpPr>
        <p:spPr>
          <a:ln/>
        </p:spPr>
        <p:txBody>
          <a:bodyPr/>
          <a:lstStyle>
            <a:lvl1pPr>
              <a:defRPr/>
            </a:lvl1pPr>
          </a:lstStyle>
          <a:p>
            <a:pPr>
              <a:defRPr/>
            </a:pPr>
            <a:fld id="{4BF012D8-3E37-4E2D-A090-F01A19466F0F}" type="datetime1">
              <a:rPr lang="ja-JP" altLang="en-US"/>
              <a:pPr>
                <a:defRPr/>
              </a:pPr>
              <a:t>2016/9/5</a:t>
            </a:fld>
            <a:endParaRPr lang="en-US" altLang="ja-JP"/>
          </a:p>
        </p:txBody>
      </p:sp>
      <p:sp>
        <p:nvSpPr>
          <p:cNvPr id="4"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a:ln/>
        </p:spPr>
        <p:txBody>
          <a:bodyPr/>
          <a:lstStyle>
            <a:lvl1pPr>
              <a:defRPr/>
            </a:lvl1pPr>
          </a:lstStyle>
          <a:p>
            <a:pPr>
              <a:defRPr/>
            </a:pPr>
            <a:fld id="{B5188C13-D9AC-4350-BC08-4286F7A5263A}" type="slidenum">
              <a:rPr lang="en-US" altLang="ja-JP"/>
              <a:pPr>
                <a:defRPr/>
              </a:pPr>
              <a:t>‹#›</a:t>
            </a:fld>
            <a:r>
              <a:rPr lang="en-US" altLang="ja-JP"/>
              <a:t>/23</a:t>
            </a:r>
          </a:p>
        </p:txBody>
      </p:sp>
    </p:spTree>
    <p:extLst>
      <p:ext uri="{BB962C8B-B14F-4D97-AF65-F5344CB8AC3E}">
        <p14:creationId xmlns:p14="http://schemas.microsoft.com/office/powerpoint/2010/main" val="2552569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88950" y="0"/>
            <a:ext cx="9417050" cy="549275"/>
          </a:xfrm>
        </p:spPr>
        <p:txBody>
          <a:bodyPr/>
          <a:lstStyle/>
          <a:p>
            <a:r>
              <a:rPr lang="ja-JP" altLang="en-US" smtClean="0"/>
              <a:t>マスター タイトルの書式設定</a:t>
            </a:r>
            <a:endParaRPr lang="ja-JP" altLang="en-US"/>
          </a:p>
        </p:txBody>
      </p:sp>
      <p:sp>
        <p:nvSpPr>
          <p:cNvPr id="3" name="テキスト プレースホルダー 2"/>
          <p:cNvSpPr>
            <a:spLocks noGrp="1"/>
          </p:cNvSpPr>
          <p:nvPr>
            <p:ph type="body" sz="half" idx="1"/>
          </p:nvPr>
        </p:nvSpPr>
        <p:spPr>
          <a:xfrm>
            <a:off x="4953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a:ln/>
        </p:spPr>
        <p:txBody>
          <a:bodyPr/>
          <a:lstStyle>
            <a:lvl1pPr>
              <a:defRPr/>
            </a:lvl1pPr>
          </a:lstStyle>
          <a:p>
            <a:pPr>
              <a:defRPr/>
            </a:pPr>
            <a:fld id="{27B45735-D5E2-431D-99F5-ED24F348CE1F}" type="datetime1">
              <a:rPr lang="ja-JP" altLang="en-US"/>
              <a:pPr>
                <a:defRPr/>
              </a:pPr>
              <a:t>2016/9/5</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EDE2BCB6-3CE5-446F-9637-2A847AC25299}" type="slidenum">
              <a:rPr lang="en-US" altLang="ja-JP"/>
              <a:pPr>
                <a:defRPr/>
              </a:pPr>
              <a:t>‹#›</a:t>
            </a:fld>
            <a:r>
              <a:rPr lang="en-US" altLang="ja-JP"/>
              <a:t>/23</a:t>
            </a:r>
          </a:p>
        </p:txBody>
      </p:sp>
    </p:spTree>
    <p:extLst>
      <p:ext uri="{BB962C8B-B14F-4D97-AF65-F5344CB8AC3E}">
        <p14:creationId xmlns:p14="http://schemas.microsoft.com/office/powerpoint/2010/main" val="28875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5"/>
            <a:ext cx="84201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マスター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56B6F945-8606-4152-860C-FCAE95AA80AC}" type="datetime1">
              <a:rPr lang="ja-JP" altLang="en-US"/>
              <a:pPr>
                <a:defRPr/>
              </a:pPr>
              <a:t>2016/9/5</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439BE0D6-3D55-4866-8082-D3C9C61A32E8}" type="slidenum">
              <a:rPr lang="ja-JP" altLang="en-US"/>
              <a:pPr>
                <a:defRPr/>
              </a:pPr>
              <a:t>‹#›</a:t>
            </a:fld>
            <a:endParaRPr lang="en-US" altLang="ja-JP"/>
          </a:p>
        </p:txBody>
      </p:sp>
    </p:spTree>
    <p:extLst>
      <p:ext uri="{BB962C8B-B14F-4D97-AF65-F5344CB8AC3E}">
        <p14:creationId xmlns:p14="http://schemas.microsoft.com/office/powerpoint/2010/main" val="22786958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FDC7A37E-F855-4663-887B-DAB3EFFCB3BF}" type="datetime1">
              <a:rPr lang="ja-JP" altLang="en-US"/>
              <a:pPr>
                <a:defRPr/>
              </a:pPr>
              <a:t>2016/9/5</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12025ED-5215-46A7-8E33-F796804C96CB}" type="slidenum">
              <a:rPr lang="ja-JP" altLang="en-US"/>
              <a:pPr>
                <a:defRPr/>
              </a:pPr>
              <a:t>‹#›</a:t>
            </a:fld>
            <a:endParaRPr lang="en-US" altLang="ja-JP"/>
          </a:p>
        </p:txBody>
      </p:sp>
    </p:spTree>
    <p:extLst>
      <p:ext uri="{BB962C8B-B14F-4D97-AF65-F5344CB8AC3E}">
        <p14:creationId xmlns:p14="http://schemas.microsoft.com/office/powerpoint/2010/main" val="35448356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0"/>
            <a:ext cx="84201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0300D2F8-DE33-4088-AA6F-E1A358C86BAA}" type="datetime1">
              <a:rPr lang="ja-JP" altLang="en-US"/>
              <a:pPr>
                <a:defRPr/>
              </a:pPr>
              <a:t>2016/9/5</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397359B-ECA4-4204-9A19-4CF6F54A14D7}" type="slidenum">
              <a:rPr lang="ja-JP" altLang="en-US"/>
              <a:pPr>
                <a:defRPr/>
              </a:pPr>
              <a:t>‹#›</a:t>
            </a:fld>
            <a:endParaRPr lang="en-US" altLang="ja-JP"/>
          </a:p>
        </p:txBody>
      </p:sp>
    </p:spTree>
    <p:extLst>
      <p:ext uri="{BB962C8B-B14F-4D97-AF65-F5344CB8AC3E}">
        <p14:creationId xmlns:p14="http://schemas.microsoft.com/office/powerpoint/2010/main" val="33355418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fld id="{8A51A906-239C-4FCD-8545-0EBED093450A}" type="datetime1">
              <a:rPr lang="ja-JP" altLang="en-US"/>
              <a:pPr>
                <a:defRPr/>
              </a:pPr>
              <a:t>2016/9/5</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D7DC9B50-F86B-4393-8BEC-B7C7F28F16E7}" type="slidenum">
              <a:rPr lang="ja-JP" altLang="en-US"/>
              <a:pPr>
                <a:defRPr/>
              </a:pPr>
              <a:t>‹#›</a:t>
            </a:fld>
            <a:endParaRPr lang="en-US" altLang="ja-JP"/>
          </a:p>
        </p:txBody>
      </p:sp>
    </p:spTree>
    <p:extLst>
      <p:ext uri="{BB962C8B-B14F-4D97-AF65-F5344CB8AC3E}">
        <p14:creationId xmlns:p14="http://schemas.microsoft.com/office/powerpoint/2010/main" val="1557564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fld id="{4B63A7D0-9AF8-4626-AF3F-EC47EE411CAF}" type="datetime1">
              <a:rPr lang="ja-JP" altLang="en-US"/>
              <a:pPr>
                <a:defRPr/>
              </a:pPr>
              <a:t>2016/9/5</a:t>
            </a:fld>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3B6DE942-BD74-4A2D-B469-88C0E3AA03B5}" type="slidenum">
              <a:rPr lang="ja-JP" altLang="en-US"/>
              <a:pPr>
                <a:defRPr/>
              </a:pPr>
              <a:t>‹#›</a:t>
            </a:fld>
            <a:endParaRPr lang="en-US" altLang="ja-JP"/>
          </a:p>
        </p:txBody>
      </p:sp>
    </p:spTree>
    <p:extLst>
      <p:ext uri="{BB962C8B-B14F-4D97-AF65-F5344CB8AC3E}">
        <p14:creationId xmlns:p14="http://schemas.microsoft.com/office/powerpoint/2010/main" val="2273267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fld id="{1E77BE94-1206-4F1D-A810-2595A9A407C5}" type="datetime1">
              <a:rPr lang="ja-JP" altLang="en-US"/>
              <a:pPr>
                <a:defRPr/>
              </a:pPr>
              <a:t>2016/9/5</a:t>
            </a:fld>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133D929A-C4F3-4E2D-AD33-C8F965018BE1}" type="slidenum">
              <a:rPr lang="ja-JP" altLang="en-US"/>
              <a:pPr>
                <a:defRPr/>
              </a:pPr>
              <a:t>‹#›</a:t>
            </a:fld>
            <a:endParaRPr lang="en-US" altLang="ja-JP"/>
          </a:p>
        </p:txBody>
      </p:sp>
    </p:spTree>
    <p:extLst>
      <p:ext uri="{BB962C8B-B14F-4D97-AF65-F5344CB8AC3E}">
        <p14:creationId xmlns:p14="http://schemas.microsoft.com/office/powerpoint/2010/main" val="1775492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7768F1BB-BB6E-4DD7-BFD3-F5A9F0E6A2C1}" type="datetime1">
              <a:rPr lang="ja-JP" altLang="en-US"/>
              <a:pPr>
                <a:defRPr/>
              </a:pPr>
              <a:t>2016/9/5</a:t>
            </a:fld>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14A739C4-3E55-4E13-AF17-ECD1DBAAE169}" type="slidenum">
              <a:rPr lang="ja-JP" altLang="en-US"/>
              <a:pPr>
                <a:defRPr/>
              </a:pPr>
              <a:t>‹#›</a:t>
            </a:fld>
            <a:endParaRPr lang="en-US" altLang="ja-JP"/>
          </a:p>
        </p:txBody>
      </p:sp>
    </p:spTree>
    <p:extLst>
      <p:ext uri="{BB962C8B-B14F-4D97-AF65-F5344CB8AC3E}">
        <p14:creationId xmlns:p14="http://schemas.microsoft.com/office/powerpoint/2010/main" val="38324605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A2F52604-CC75-4F86-A3F0-5E6ADD5D0AB1}" type="datetime1">
              <a:rPr lang="ja-JP" altLang="en-US"/>
              <a:pPr>
                <a:defRPr/>
              </a:pPr>
              <a:t>2016/9/5</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AE2ABDB0-81A2-4010-854D-2C90A7429462}" type="slidenum">
              <a:rPr lang="ja-JP" altLang="en-US"/>
              <a:pPr>
                <a:defRPr/>
              </a:pPr>
              <a:t>‹#›</a:t>
            </a:fld>
            <a:endParaRPr lang="en-US" altLang="ja-JP"/>
          </a:p>
        </p:txBody>
      </p:sp>
    </p:spTree>
    <p:extLst>
      <p:ext uri="{BB962C8B-B14F-4D97-AF65-F5344CB8AC3E}">
        <p14:creationId xmlns:p14="http://schemas.microsoft.com/office/powerpoint/2010/main" val="789869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E676A290-42CA-4C4A-A85A-B71A4667916F}" type="datetime1">
              <a:rPr lang="ja-JP" altLang="en-US"/>
              <a:pPr>
                <a:defRPr/>
              </a:pPr>
              <a:t>2016/9/5</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C6188A1D-E2D7-42F8-9896-0CC74B62FC8D}" type="slidenum">
              <a:rPr lang="ja-JP" altLang="en-US"/>
              <a:pPr>
                <a:defRPr/>
              </a:pPr>
              <a:t>‹#›</a:t>
            </a:fld>
            <a:endParaRPr lang="en-US" altLang="ja-JP"/>
          </a:p>
        </p:txBody>
      </p:sp>
    </p:spTree>
    <p:extLst>
      <p:ext uri="{BB962C8B-B14F-4D97-AF65-F5344CB8AC3E}">
        <p14:creationId xmlns:p14="http://schemas.microsoft.com/office/powerpoint/2010/main" val="13714310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D010A1DE-5AB0-4BB2-89EF-C2E77A2D08D7}" type="datetime1">
              <a:rPr lang="ja-JP" altLang="en-US"/>
              <a:pPr>
                <a:defRPr/>
              </a:pPr>
              <a:t>2016/9/5</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1FA5DAEF-A2E3-425C-82FE-93C223E46D7F}" type="slidenum">
              <a:rPr lang="ja-JP" altLang="en-US"/>
              <a:pPr>
                <a:defRPr/>
              </a:pPr>
              <a:t>‹#›</a:t>
            </a:fld>
            <a:endParaRPr lang="en-US" altLang="ja-JP"/>
          </a:p>
        </p:txBody>
      </p:sp>
    </p:spTree>
    <p:extLst>
      <p:ext uri="{BB962C8B-B14F-4D97-AF65-F5344CB8AC3E}">
        <p14:creationId xmlns:p14="http://schemas.microsoft.com/office/powerpoint/2010/main" val="1346789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8"/>
            <a:ext cx="2228850"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95300" y="274638"/>
            <a:ext cx="653415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CBDACC0B-403F-43BA-A361-F884DF677594}" type="datetime1">
              <a:rPr lang="ja-JP" altLang="en-US"/>
              <a:pPr>
                <a:defRPr/>
              </a:pPr>
              <a:t>2016/9/5</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5EA0C9F5-695A-447A-AFD9-DC5EE2518DAE}" type="slidenum">
              <a:rPr lang="ja-JP" altLang="en-US"/>
              <a:pPr>
                <a:defRPr/>
              </a:pPr>
              <a:t>‹#›</a:t>
            </a:fld>
            <a:endParaRPr lang="en-US" altLang="ja-JP"/>
          </a:p>
        </p:txBody>
      </p:sp>
    </p:spTree>
    <p:extLst>
      <p:ext uri="{BB962C8B-B14F-4D97-AF65-F5344CB8AC3E}">
        <p14:creationId xmlns:p14="http://schemas.microsoft.com/office/powerpoint/2010/main" val="20350537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6000"/>
            </a:lvl1p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9D49ECC7-0602-4940-B2D2-5AF2AB597C42}" type="datetime1">
              <a:rPr lang="ja-JP" altLang="en-US"/>
              <a:pPr>
                <a:defRPr/>
              </a:pPr>
              <a:t>2016/9/5</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10D8F252-E5AC-46C3-A8E7-15F61F94E7AB}" type="slidenum">
              <a:rPr lang="en-US" altLang="ja-JP"/>
              <a:pPr>
                <a:defRPr/>
              </a:pPr>
              <a:t>‹#›</a:t>
            </a:fld>
            <a:r>
              <a:rPr lang="en-US" altLang="ja-JP"/>
              <a:t>/80</a:t>
            </a:r>
          </a:p>
        </p:txBody>
      </p:sp>
    </p:spTree>
    <p:extLst>
      <p:ext uri="{BB962C8B-B14F-4D97-AF65-F5344CB8AC3E}">
        <p14:creationId xmlns:p14="http://schemas.microsoft.com/office/powerpoint/2010/main" val="12193281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8B8868E2-D099-4A7A-BF5E-CB4DA1BA77D3}" type="datetime1">
              <a:rPr lang="ja-JP" altLang="en-US"/>
              <a:pPr>
                <a:defRPr/>
              </a:pPr>
              <a:t>2016/9/5</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090C13E0-E0F0-4D22-B900-BD36C885DC0A}" type="slidenum">
              <a:rPr lang="en-US" altLang="ja-JP"/>
              <a:pPr>
                <a:defRPr/>
              </a:pPr>
              <a:t>‹#›</a:t>
            </a:fld>
            <a:r>
              <a:rPr lang="en-US" altLang="ja-JP"/>
              <a:t>/80</a:t>
            </a:r>
          </a:p>
        </p:txBody>
      </p:sp>
    </p:spTree>
    <p:extLst>
      <p:ext uri="{BB962C8B-B14F-4D97-AF65-F5344CB8AC3E}">
        <p14:creationId xmlns:p14="http://schemas.microsoft.com/office/powerpoint/2010/main" val="8760495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6275" y="1709738"/>
            <a:ext cx="8543925" cy="2852737"/>
          </a:xfrm>
        </p:spPr>
        <p:txBody>
          <a:bodyPr anchor="b"/>
          <a:lstStyle>
            <a:lvl1pPr>
              <a:defRPr sz="6000"/>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676275" y="4589463"/>
            <a:ext cx="8543925"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smtClean="0"/>
              <a:t>マスター テキストの書式設定</a:t>
            </a:r>
          </a:p>
        </p:txBody>
      </p:sp>
      <p:sp>
        <p:nvSpPr>
          <p:cNvPr id="4" name="Rectangle 14"/>
          <p:cNvSpPr>
            <a:spLocks noGrp="1" noChangeArrowheads="1"/>
          </p:cNvSpPr>
          <p:nvPr>
            <p:ph type="dt" sz="half" idx="10"/>
          </p:nvPr>
        </p:nvSpPr>
        <p:spPr/>
        <p:txBody>
          <a:bodyPr/>
          <a:lstStyle>
            <a:lvl1pPr>
              <a:defRPr/>
            </a:lvl1pPr>
          </a:lstStyle>
          <a:p>
            <a:pPr>
              <a:defRPr/>
            </a:pPr>
            <a:fld id="{F96B8724-3C08-4516-B89D-02E0CAAEF95D}" type="datetime1">
              <a:rPr lang="ja-JP" altLang="en-US"/>
              <a:pPr>
                <a:defRPr/>
              </a:pPr>
              <a:t>2016/9/5</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04378FC6-1781-408A-BE73-2F48E0BF5B38}" type="slidenum">
              <a:rPr lang="en-US" altLang="ja-JP"/>
              <a:pPr>
                <a:defRPr/>
              </a:pPr>
              <a:t>‹#›</a:t>
            </a:fld>
            <a:r>
              <a:rPr lang="en-US" altLang="ja-JP"/>
              <a:t>/80</a:t>
            </a:r>
          </a:p>
        </p:txBody>
      </p:sp>
    </p:spTree>
    <p:extLst>
      <p:ext uri="{BB962C8B-B14F-4D97-AF65-F5344CB8AC3E}">
        <p14:creationId xmlns:p14="http://schemas.microsoft.com/office/powerpoint/2010/main" val="22509075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3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p:txBody>
          <a:bodyPr/>
          <a:lstStyle>
            <a:lvl1pPr>
              <a:defRPr/>
            </a:lvl1pPr>
          </a:lstStyle>
          <a:p>
            <a:pPr>
              <a:defRPr/>
            </a:pPr>
            <a:fld id="{721F9BA1-CA0E-4B4E-A845-B838D7A242FB}" type="datetime1">
              <a:rPr lang="ja-JP" altLang="en-US"/>
              <a:pPr>
                <a:defRPr/>
              </a:pPr>
              <a:t>2016/9/5</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9DF05AFB-458F-40CA-86A3-7917AD55827F}" type="slidenum">
              <a:rPr lang="en-US" altLang="ja-JP"/>
              <a:pPr>
                <a:defRPr/>
              </a:pPr>
              <a:t>‹#›</a:t>
            </a:fld>
            <a:r>
              <a:rPr lang="en-US" altLang="ja-JP"/>
              <a:t>/80</a:t>
            </a:r>
          </a:p>
        </p:txBody>
      </p:sp>
    </p:spTree>
    <p:extLst>
      <p:ext uri="{BB962C8B-B14F-4D97-AF65-F5344CB8AC3E}">
        <p14:creationId xmlns:p14="http://schemas.microsoft.com/office/powerpoint/2010/main" val="9645774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365125"/>
            <a:ext cx="8543925" cy="1325563"/>
          </a:xfrm>
        </p:spPr>
        <p:txBody>
          <a:body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682625" y="2505075"/>
            <a:ext cx="419100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14913" y="2505075"/>
            <a:ext cx="4211637"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14"/>
          <p:cNvSpPr>
            <a:spLocks noGrp="1" noChangeArrowheads="1"/>
          </p:cNvSpPr>
          <p:nvPr>
            <p:ph type="dt" sz="half" idx="10"/>
          </p:nvPr>
        </p:nvSpPr>
        <p:spPr/>
        <p:txBody>
          <a:bodyPr/>
          <a:lstStyle>
            <a:lvl1pPr>
              <a:defRPr/>
            </a:lvl1pPr>
          </a:lstStyle>
          <a:p>
            <a:pPr>
              <a:defRPr/>
            </a:pPr>
            <a:fld id="{385AC379-CAA9-43E5-B37E-8150FABCEB76}" type="datetime1">
              <a:rPr lang="ja-JP" altLang="en-US"/>
              <a:pPr>
                <a:defRPr/>
              </a:pPr>
              <a:t>2016/9/5</a:t>
            </a:fld>
            <a:endParaRPr lang="en-US" altLang="ja-JP"/>
          </a:p>
        </p:txBody>
      </p:sp>
      <p:sp>
        <p:nvSpPr>
          <p:cNvPr id="8" name="Rectangle 15"/>
          <p:cNvSpPr>
            <a:spLocks noGrp="1" noChangeArrowheads="1"/>
          </p:cNvSpPr>
          <p:nvPr>
            <p:ph type="ftr" sz="quarter" idx="11"/>
          </p:nvPr>
        </p:nvSpPr>
        <p:spPr/>
        <p:txBody>
          <a:bodyPr/>
          <a:lstStyle>
            <a:lvl1pPr>
              <a:defRPr/>
            </a:lvl1pPr>
          </a:lstStyle>
          <a:p>
            <a:pPr>
              <a:defRPr/>
            </a:pPr>
            <a:endParaRPr lang="en-US" altLang="ja-JP"/>
          </a:p>
        </p:txBody>
      </p:sp>
      <p:sp>
        <p:nvSpPr>
          <p:cNvPr id="9" name="Rectangle 16"/>
          <p:cNvSpPr>
            <a:spLocks noGrp="1" noChangeArrowheads="1"/>
          </p:cNvSpPr>
          <p:nvPr>
            <p:ph type="sldNum" sz="quarter" idx="12"/>
          </p:nvPr>
        </p:nvSpPr>
        <p:spPr/>
        <p:txBody>
          <a:bodyPr/>
          <a:lstStyle>
            <a:lvl1pPr>
              <a:defRPr/>
            </a:lvl1pPr>
          </a:lstStyle>
          <a:p>
            <a:pPr>
              <a:defRPr/>
            </a:pPr>
            <a:fld id="{324E5B39-C65C-4D4C-914B-6FD25AE07491}" type="slidenum">
              <a:rPr lang="en-US" altLang="ja-JP"/>
              <a:pPr>
                <a:defRPr/>
              </a:pPr>
              <a:t>‹#›</a:t>
            </a:fld>
            <a:r>
              <a:rPr lang="en-US" altLang="ja-JP"/>
              <a:t>/80</a:t>
            </a:r>
          </a:p>
        </p:txBody>
      </p:sp>
    </p:spTree>
    <p:extLst>
      <p:ext uri="{BB962C8B-B14F-4D97-AF65-F5344CB8AC3E}">
        <p14:creationId xmlns:p14="http://schemas.microsoft.com/office/powerpoint/2010/main" val="4097132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14"/>
          <p:cNvSpPr>
            <a:spLocks noGrp="1" noChangeArrowheads="1"/>
          </p:cNvSpPr>
          <p:nvPr>
            <p:ph type="dt" sz="half" idx="10"/>
          </p:nvPr>
        </p:nvSpPr>
        <p:spPr/>
        <p:txBody>
          <a:bodyPr/>
          <a:lstStyle>
            <a:lvl1pPr>
              <a:defRPr/>
            </a:lvl1pPr>
          </a:lstStyle>
          <a:p>
            <a:pPr>
              <a:defRPr/>
            </a:pPr>
            <a:fld id="{AB9383C4-912D-40FD-BE02-40B81FE4C1F3}" type="datetime1">
              <a:rPr lang="ja-JP" altLang="en-US"/>
              <a:pPr>
                <a:defRPr/>
              </a:pPr>
              <a:t>2016/9/5</a:t>
            </a:fld>
            <a:endParaRPr lang="en-US" altLang="ja-JP"/>
          </a:p>
        </p:txBody>
      </p:sp>
      <p:sp>
        <p:nvSpPr>
          <p:cNvPr id="4" name="Rectangle 15"/>
          <p:cNvSpPr>
            <a:spLocks noGrp="1" noChangeArrowheads="1"/>
          </p:cNvSpPr>
          <p:nvPr>
            <p:ph type="ftr" sz="quarter" idx="11"/>
          </p:nvPr>
        </p:nvSpPr>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p:txBody>
          <a:bodyPr/>
          <a:lstStyle>
            <a:lvl1pPr>
              <a:defRPr/>
            </a:lvl1pPr>
          </a:lstStyle>
          <a:p>
            <a:pPr>
              <a:defRPr/>
            </a:pPr>
            <a:fld id="{09894076-7426-435C-A2EB-63EDF2A6FA56}" type="slidenum">
              <a:rPr lang="en-US" altLang="ja-JP"/>
              <a:pPr>
                <a:defRPr/>
              </a:pPr>
              <a:t>‹#›</a:t>
            </a:fld>
            <a:r>
              <a:rPr lang="en-US" altLang="ja-JP"/>
              <a:t>/80</a:t>
            </a:r>
          </a:p>
        </p:txBody>
      </p:sp>
    </p:spTree>
    <p:extLst>
      <p:ext uri="{BB962C8B-B14F-4D97-AF65-F5344CB8AC3E}">
        <p14:creationId xmlns:p14="http://schemas.microsoft.com/office/powerpoint/2010/main" val="24293729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p:txBody>
          <a:bodyPr/>
          <a:lstStyle>
            <a:lvl1pPr>
              <a:defRPr/>
            </a:lvl1pPr>
          </a:lstStyle>
          <a:p>
            <a:pPr>
              <a:defRPr/>
            </a:pPr>
            <a:fld id="{F4EF6A77-1141-43DE-80CC-F6B3077F1007}" type="datetime1">
              <a:rPr lang="ja-JP" altLang="en-US"/>
              <a:pPr>
                <a:defRPr/>
              </a:pPr>
              <a:t>2016/9/5</a:t>
            </a:fld>
            <a:endParaRPr lang="en-US" altLang="ja-JP"/>
          </a:p>
        </p:txBody>
      </p:sp>
      <p:sp>
        <p:nvSpPr>
          <p:cNvPr id="3" name="Rectangle 15"/>
          <p:cNvSpPr>
            <a:spLocks noGrp="1" noChangeArrowheads="1"/>
          </p:cNvSpPr>
          <p:nvPr>
            <p:ph type="ftr" sz="quarter" idx="11"/>
          </p:nvPr>
        </p:nvSpPr>
        <p:spPr/>
        <p:txBody>
          <a:bodyPr/>
          <a:lstStyle>
            <a:lvl1pPr>
              <a:defRPr/>
            </a:lvl1pPr>
          </a:lstStyle>
          <a:p>
            <a:pPr>
              <a:defRPr/>
            </a:pPr>
            <a:endParaRPr lang="en-US" altLang="ja-JP"/>
          </a:p>
        </p:txBody>
      </p:sp>
      <p:sp>
        <p:nvSpPr>
          <p:cNvPr id="4" name="Rectangle 16"/>
          <p:cNvSpPr>
            <a:spLocks noGrp="1" noChangeArrowheads="1"/>
          </p:cNvSpPr>
          <p:nvPr>
            <p:ph type="sldNum" sz="quarter" idx="12"/>
          </p:nvPr>
        </p:nvSpPr>
        <p:spPr/>
        <p:txBody>
          <a:bodyPr/>
          <a:lstStyle>
            <a:lvl1pPr>
              <a:defRPr/>
            </a:lvl1pPr>
          </a:lstStyle>
          <a:p>
            <a:pPr>
              <a:defRPr/>
            </a:pPr>
            <a:fld id="{587916C5-968E-4236-9179-ED17B0BE5EBB}" type="slidenum">
              <a:rPr lang="en-US" altLang="ja-JP"/>
              <a:pPr>
                <a:defRPr/>
              </a:pPr>
              <a:t>‹#›</a:t>
            </a:fld>
            <a:r>
              <a:rPr lang="en-US" altLang="ja-JP"/>
              <a:t>/80</a:t>
            </a:r>
          </a:p>
        </p:txBody>
      </p:sp>
    </p:spTree>
    <p:extLst>
      <p:ext uri="{BB962C8B-B14F-4D97-AF65-F5344CB8AC3E}">
        <p14:creationId xmlns:p14="http://schemas.microsoft.com/office/powerpoint/2010/main" val="40962717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457200"/>
            <a:ext cx="3194050" cy="1600200"/>
          </a:xfrm>
        </p:spPr>
        <p:txBody>
          <a:bodyPr anchor="b"/>
          <a:lstStyle>
            <a:lvl1pPr>
              <a:defRPr sz="3200"/>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p:txBody>
          <a:bodyPr/>
          <a:lstStyle>
            <a:lvl1pPr>
              <a:defRPr/>
            </a:lvl1pPr>
          </a:lstStyle>
          <a:p>
            <a:pPr>
              <a:defRPr/>
            </a:pPr>
            <a:fld id="{5CBDEE04-09DC-4DCE-9034-62539DEF7CDA}" type="datetime1">
              <a:rPr lang="ja-JP" altLang="en-US"/>
              <a:pPr>
                <a:defRPr/>
              </a:pPr>
              <a:t>2016/9/5</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E679A287-B98B-4572-97F8-FE38BE7B4B26}" type="slidenum">
              <a:rPr lang="en-US" altLang="ja-JP"/>
              <a:pPr>
                <a:defRPr/>
              </a:pPr>
              <a:t>‹#›</a:t>
            </a:fld>
            <a:r>
              <a:rPr lang="en-US" altLang="ja-JP"/>
              <a:t>/80</a:t>
            </a:r>
          </a:p>
        </p:txBody>
      </p:sp>
    </p:spTree>
    <p:extLst>
      <p:ext uri="{BB962C8B-B14F-4D97-AF65-F5344CB8AC3E}">
        <p14:creationId xmlns:p14="http://schemas.microsoft.com/office/powerpoint/2010/main" val="38923332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457200"/>
            <a:ext cx="3194050" cy="1600200"/>
          </a:xfrm>
        </p:spPr>
        <p:txBody>
          <a:bodyPr anchor="b"/>
          <a:lstStyle>
            <a:lvl1pPr>
              <a:defRPr sz="3200"/>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p:txBody>
          <a:bodyPr/>
          <a:lstStyle>
            <a:lvl1pPr>
              <a:defRPr/>
            </a:lvl1pPr>
          </a:lstStyle>
          <a:p>
            <a:pPr>
              <a:defRPr/>
            </a:pPr>
            <a:fld id="{76B061D1-3A83-4E09-9B7A-4BD62598608A}" type="datetime1">
              <a:rPr lang="ja-JP" altLang="en-US"/>
              <a:pPr>
                <a:defRPr/>
              </a:pPr>
              <a:t>2016/9/5</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811BB956-DE63-4D3B-9809-1A9ACE19F7EA}" type="slidenum">
              <a:rPr lang="en-US" altLang="ja-JP"/>
              <a:pPr>
                <a:defRPr/>
              </a:pPr>
              <a:t>‹#›</a:t>
            </a:fld>
            <a:r>
              <a:rPr lang="en-US" altLang="ja-JP"/>
              <a:t>/80</a:t>
            </a:r>
          </a:p>
        </p:txBody>
      </p:sp>
    </p:spTree>
    <p:extLst>
      <p:ext uri="{BB962C8B-B14F-4D97-AF65-F5344CB8AC3E}">
        <p14:creationId xmlns:p14="http://schemas.microsoft.com/office/powerpoint/2010/main" val="34151351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008A4A8D-7C5D-4E30-B705-E60B81E0F2BC}" type="datetime1">
              <a:rPr lang="ja-JP" altLang="en-US"/>
              <a:pPr>
                <a:defRPr/>
              </a:pPr>
              <a:t>2016/9/5</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EB5ADE5E-7899-4CB8-956D-49955B8ABA0C}" type="slidenum">
              <a:rPr lang="en-US" altLang="ja-JP"/>
              <a:pPr>
                <a:defRPr/>
              </a:pPr>
              <a:t>‹#›</a:t>
            </a:fld>
            <a:r>
              <a:rPr lang="en-US" altLang="ja-JP"/>
              <a:t>/80</a:t>
            </a:r>
          </a:p>
        </p:txBody>
      </p:sp>
    </p:spTree>
    <p:extLst>
      <p:ext uri="{BB962C8B-B14F-4D97-AF65-F5344CB8AC3E}">
        <p14:creationId xmlns:p14="http://schemas.microsoft.com/office/powerpoint/2010/main" val="23469940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497763" y="0"/>
            <a:ext cx="2408237" cy="6126163"/>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273050" y="0"/>
            <a:ext cx="7072313" cy="6126163"/>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CE6EB4CC-7762-485A-8344-7481B4030DF2}" type="datetime1">
              <a:rPr lang="ja-JP" altLang="en-US"/>
              <a:pPr>
                <a:defRPr/>
              </a:pPr>
              <a:t>2016/9/5</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B0813552-BCD3-40B1-B466-1ECCFA113412}" type="slidenum">
              <a:rPr lang="en-US" altLang="ja-JP"/>
              <a:pPr>
                <a:defRPr/>
              </a:pPr>
              <a:t>‹#›</a:t>
            </a:fld>
            <a:r>
              <a:rPr lang="en-US" altLang="ja-JP"/>
              <a:t>/80</a:t>
            </a:r>
          </a:p>
        </p:txBody>
      </p:sp>
    </p:spTree>
    <p:extLst>
      <p:ext uri="{BB962C8B-B14F-4D97-AF65-F5344CB8AC3E}">
        <p14:creationId xmlns:p14="http://schemas.microsoft.com/office/powerpoint/2010/main" val="2004980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AF4D6"/>
        </a:solidFill>
        <a:effectLst/>
      </p:bgPr>
    </p:bg>
    <p:spTree>
      <p:nvGrpSpPr>
        <p:cNvPr id="1" name=""/>
        <p:cNvGrpSpPr/>
        <p:nvPr/>
      </p:nvGrpSpPr>
      <p:grpSpPr>
        <a:xfrm>
          <a:off x="0" y="0"/>
          <a:ext cx="0" cy="0"/>
          <a:chOff x="0" y="0"/>
          <a:chExt cx="0" cy="0"/>
        </a:xfrm>
      </p:grpSpPr>
      <p:sp>
        <p:nvSpPr>
          <p:cNvPr id="1026" name="Rectangle 12"/>
          <p:cNvSpPr>
            <a:spLocks noGrp="1" noChangeArrowheads="1"/>
          </p:cNvSpPr>
          <p:nvPr>
            <p:ph type="title"/>
          </p:nvPr>
        </p:nvSpPr>
        <p:spPr bwMode="auto">
          <a:xfrm>
            <a:off x="273050" y="0"/>
            <a:ext cx="963295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ctr" anchorCtr="0" compatLnSpc="1">
            <a:prstTxWarp prst="textNoShape">
              <a:avLst/>
            </a:prstTxWarp>
          </a:bodyPr>
          <a:lstStyle/>
          <a:p>
            <a:pPr lvl="0"/>
            <a:r>
              <a:rPr lang="ja-JP" altLang="en-US" smtClean="0"/>
              <a:t>マスタ タイトルの書式設定</a:t>
            </a:r>
          </a:p>
        </p:txBody>
      </p:sp>
      <p:sp>
        <p:nvSpPr>
          <p:cNvPr id="1027" name="Rectangle 13"/>
          <p:cNvSpPr>
            <a:spLocks noGrp="1" noChangeArrowheads="1"/>
          </p:cNvSpPr>
          <p:nvPr>
            <p:ph type="body" idx="1"/>
          </p:nvPr>
        </p:nvSpPr>
        <p:spPr bwMode="auto">
          <a:xfrm>
            <a:off x="495300" y="1600200"/>
            <a:ext cx="89154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38" name="Rectangle 1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lvl1pPr algn="l" eaLnBrk="1" hangingPunct="1">
              <a:defRPr sz="1500" b="0">
                <a:solidFill>
                  <a:schemeClr val="tx1"/>
                </a:solidFill>
                <a:latin typeface="Arial" pitchFamily="34" charset="0"/>
              </a:defRPr>
            </a:lvl1pPr>
          </a:lstStyle>
          <a:p>
            <a:pPr>
              <a:defRPr/>
            </a:pPr>
            <a:fld id="{6D5329F4-A16A-4F21-B542-345A4238474A}" type="datetime1">
              <a:rPr lang="ja-JP" altLang="en-US"/>
              <a:pPr>
                <a:defRPr/>
              </a:pPr>
              <a:t>2016/9/5</a:t>
            </a:fld>
            <a:endParaRPr lang="en-US" altLang="ja-JP"/>
          </a:p>
        </p:txBody>
      </p:sp>
      <p:sp>
        <p:nvSpPr>
          <p:cNvPr id="1039" name="Rectangle 15"/>
          <p:cNvSpPr>
            <a:spLocks noGrp="1" noChangeArrowheads="1"/>
          </p:cNvSpPr>
          <p:nvPr>
            <p:ph type="ftr" sz="quarter" idx="3"/>
          </p:nvPr>
        </p:nvSpPr>
        <p:spPr bwMode="auto">
          <a:xfrm>
            <a:off x="6624638"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lvl1pPr algn="ctr" eaLnBrk="1" hangingPunct="1">
              <a:defRPr sz="1500" b="0">
                <a:solidFill>
                  <a:schemeClr val="tx1"/>
                </a:solidFill>
                <a:latin typeface="Arial" charset="0"/>
              </a:defRPr>
            </a:lvl1pPr>
          </a:lstStyle>
          <a:p>
            <a:pPr>
              <a:defRPr/>
            </a:pPr>
            <a:endParaRPr lang="en-US" altLang="ja-JP"/>
          </a:p>
        </p:txBody>
      </p:sp>
      <p:sp>
        <p:nvSpPr>
          <p:cNvPr id="1040" name="Rectangle 16"/>
          <p:cNvSpPr>
            <a:spLocks noGrp="1" noChangeArrowheads="1"/>
          </p:cNvSpPr>
          <p:nvPr>
            <p:ph type="sldNum" sz="quarter" idx="4"/>
          </p:nvPr>
        </p:nvSpPr>
        <p:spPr bwMode="auto">
          <a:xfrm>
            <a:off x="3797300" y="6524625"/>
            <a:ext cx="2311400"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10800" rIns="91353" bIns="10800" numCol="1" anchor="t" anchorCtr="0" compatLnSpc="1">
            <a:prstTxWarp prst="textNoShape">
              <a:avLst/>
            </a:prstTxWarp>
          </a:bodyPr>
          <a:lstStyle>
            <a:lvl1pPr algn="ctr" eaLnBrk="1" hangingPunct="1">
              <a:defRPr sz="1500">
                <a:solidFill>
                  <a:schemeClr val="tx1"/>
                </a:solidFill>
                <a:latin typeface="Arial" panose="020B0604020202020204" pitchFamily="34" charset="0"/>
              </a:defRPr>
            </a:lvl1pPr>
          </a:lstStyle>
          <a:p>
            <a:pPr>
              <a:defRPr/>
            </a:pPr>
            <a:fld id="{A426B458-398C-4FEF-9BC9-2823CF8E91AF}" type="slidenum">
              <a:rPr lang="en-US" altLang="ja-JP"/>
              <a:pPr>
                <a:defRPr/>
              </a:pPr>
              <a:t>‹#›</a:t>
            </a:fld>
            <a:r>
              <a:rPr lang="en-US" altLang="ja-JP"/>
              <a:t>/23</a:t>
            </a:r>
          </a:p>
        </p:txBody>
      </p:sp>
    </p:spTree>
  </p:cSld>
  <p:clrMap bg1="lt1" tx1="dk1" bg2="lt2" tx2="dk2" accent1="accent1" accent2="accent2" accent3="accent3" accent4="accent4" accent5="accent5" accent6="accent6" hlink="hlink" folHlink="folHlink"/>
  <p:sldLayoutIdLst>
    <p:sldLayoutId id="2147484371" r:id="rId1"/>
    <p:sldLayoutId id="2147484405" r:id="rId2"/>
    <p:sldLayoutId id="2147484372" r:id="rId3"/>
    <p:sldLayoutId id="2147484373" r:id="rId4"/>
    <p:sldLayoutId id="2147484374" r:id="rId5"/>
    <p:sldLayoutId id="2147484375" r:id="rId6"/>
    <p:sldLayoutId id="2147484376" r:id="rId7"/>
    <p:sldLayoutId id="2147484377" r:id="rId8"/>
    <p:sldLayoutId id="2147484378" r:id="rId9"/>
    <p:sldLayoutId id="2147484379" r:id="rId10"/>
    <p:sldLayoutId id="2147484380" r:id="rId11"/>
    <p:sldLayoutId id="2147484381" r:id="rId12"/>
    <p:sldLayoutId id="2147484382" r:id="rId13"/>
  </p:sldLayoutIdLst>
  <p:hf sldNum="0" hdr="0" ftr="0" dt="0"/>
  <p:txStyles>
    <p:titleStyle>
      <a:lvl1pPr algn="l" rtl="0" eaLnBrk="0" fontAlgn="base" hangingPunct="0">
        <a:spcBef>
          <a:spcPct val="0"/>
        </a:spcBef>
        <a:spcAft>
          <a:spcPct val="0"/>
        </a:spcAft>
        <a:defRPr kumimoji="1" sz="2400">
          <a:solidFill>
            <a:srgbClr val="008000"/>
          </a:solidFill>
          <a:latin typeface="+mj-lt"/>
          <a:ea typeface="+mj-ea"/>
          <a:cs typeface="+mj-cs"/>
        </a:defRPr>
      </a:lvl1pPr>
      <a:lvl2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2pPr>
      <a:lvl3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3pPr>
      <a:lvl4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4pPr>
      <a:lvl5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5pPr>
      <a:lvl6pPr marL="342077"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6pPr>
      <a:lvl7pPr marL="684154"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7pPr>
      <a:lvl8pPr marL="1026231"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8pPr>
      <a:lvl9pPr marL="1368308"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9pPr>
    </p:titleStyle>
    <p:bodyStyle>
      <a:lvl1pPr marL="339725" indent="-339725" algn="l" rtl="0" eaLnBrk="0" fontAlgn="base" hangingPunct="0">
        <a:spcBef>
          <a:spcPct val="20000"/>
        </a:spcBef>
        <a:spcAft>
          <a:spcPct val="0"/>
        </a:spcAft>
        <a:buChar char="•"/>
        <a:defRPr kumimoji="1" sz="3200">
          <a:solidFill>
            <a:schemeClr val="tx1"/>
          </a:solidFill>
          <a:latin typeface="+mn-lt"/>
          <a:ea typeface="+mn-ea"/>
          <a:cs typeface="+mn-cs"/>
        </a:defRPr>
      </a:lvl1pPr>
      <a:lvl2pPr marL="739775" indent="-282575" algn="l" rtl="0" eaLnBrk="0" fontAlgn="base" hangingPunct="0">
        <a:spcBef>
          <a:spcPct val="20000"/>
        </a:spcBef>
        <a:spcAft>
          <a:spcPct val="0"/>
        </a:spcAft>
        <a:buChar char="–"/>
        <a:defRPr kumimoji="1" sz="2700">
          <a:solidFill>
            <a:schemeClr val="tx1"/>
          </a:solidFill>
          <a:latin typeface="+mn-lt"/>
          <a:ea typeface="+mn-ea"/>
        </a:defRPr>
      </a:lvl2pPr>
      <a:lvl3pPr marL="1141413" indent="-227013" algn="l" rtl="0" eaLnBrk="0" fontAlgn="base" hangingPunct="0">
        <a:spcBef>
          <a:spcPct val="20000"/>
        </a:spcBef>
        <a:spcAft>
          <a:spcPct val="0"/>
        </a:spcAft>
        <a:buChar char="•"/>
        <a:defRPr kumimoji="1" sz="2400">
          <a:solidFill>
            <a:schemeClr val="tx1"/>
          </a:solidFill>
          <a:latin typeface="+mn-lt"/>
          <a:ea typeface="+mn-ea"/>
        </a:defRPr>
      </a:lvl3pPr>
      <a:lvl4pPr marL="1598613" indent="-227013" algn="l" rtl="0" eaLnBrk="0" fontAlgn="base" hangingPunct="0">
        <a:spcBef>
          <a:spcPct val="20000"/>
        </a:spcBef>
        <a:spcAft>
          <a:spcPct val="0"/>
        </a:spcAft>
        <a:buChar char="–"/>
        <a:defRPr kumimoji="1" sz="2000">
          <a:solidFill>
            <a:schemeClr val="tx1"/>
          </a:solidFill>
          <a:latin typeface="+mn-lt"/>
          <a:ea typeface="+mn-ea"/>
        </a:defRPr>
      </a:lvl4pPr>
      <a:lvl5pPr marL="2055813" indent="-230188" algn="l" rtl="0" eaLnBrk="0" fontAlgn="base" hangingPunct="0">
        <a:spcBef>
          <a:spcPct val="20000"/>
        </a:spcBef>
        <a:spcAft>
          <a:spcPct val="0"/>
        </a:spcAft>
        <a:buChar char="»"/>
        <a:defRPr kumimoji="1" sz="2000">
          <a:solidFill>
            <a:schemeClr val="tx1"/>
          </a:solidFill>
          <a:latin typeface="+mn-lt"/>
          <a:ea typeface="+mn-ea"/>
        </a:defRPr>
      </a:lvl5pPr>
      <a:lvl6pPr marL="2399290" indent="-230427" algn="l" defTabSz="914581" rtl="0" fontAlgn="base">
        <a:spcBef>
          <a:spcPct val="20000"/>
        </a:spcBef>
        <a:spcAft>
          <a:spcPct val="0"/>
        </a:spcAft>
        <a:buChar char="»"/>
        <a:defRPr kumimoji="1" sz="2000">
          <a:solidFill>
            <a:schemeClr val="tx1"/>
          </a:solidFill>
          <a:latin typeface="+mn-lt"/>
          <a:ea typeface="+mn-ea"/>
        </a:defRPr>
      </a:lvl6pPr>
      <a:lvl7pPr marL="2741367" indent="-230427" algn="l" defTabSz="914581" rtl="0" fontAlgn="base">
        <a:spcBef>
          <a:spcPct val="20000"/>
        </a:spcBef>
        <a:spcAft>
          <a:spcPct val="0"/>
        </a:spcAft>
        <a:buChar char="»"/>
        <a:defRPr kumimoji="1" sz="2000">
          <a:solidFill>
            <a:schemeClr val="tx1"/>
          </a:solidFill>
          <a:latin typeface="+mn-lt"/>
          <a:ea typeface="+mn-ea"/>
        </a:defRPr>
      </a:lvl7pPr>
      <a:lvl8pPr marL="3083444" indent="-230427" algn="l" defTabSz="914581" rtl="0" fontAlgn="base">
        <a:spcBef>
          <a:spcPct val="20000"/>
        </a:spcBef>
        <a:spcAft>
          <a:spcPct val="0"/>
        </a:spcAft>
        <a:buChar char="»"/>
        <a:defRPr kumimoji="1" sz="2000">
          <a:solidFill>
            <a:schemeClr val="tx1"/>
          </a:solidFill>
          <a:latin typeface="+mn-lt"/>
          <a:ea typeface="+mn-ea"/>
        </a:defRPr>
      </a:lvl8pPr>
      <a:lvl9pPr marL="3425521" indent="-230427" algn="l" defTabSz="914581"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684154" rtl="0" eaLnBrk="1" latinLnBrk="0" hangingPunct="1">
        <a:defRPr kumimoji="1" sz="1300" kern="1200">
          <a:solidFill>
            <a:schemeClr val="tx1"/>
          </a:solidFill>
          <a:latin typeface="+mn-lt"/>
          <a:ea typeface="+mn-ea"/>
          <a:cs typeface="+mn-cs"/>
        </a:defRPr>
      </a:lvl1pPr>
      <a:lvl2pPr marL="342077" algn="l" defTabSz="684154" rtl="0" eaLnBrk="1" latinLnBrk="0" hangingPunct="1">
        <a:defRPr kumimoji="1" sz="1300" kern="1200">
          <a:solidFill>
            <a:schemeClr val="tx1"/>
          </a:solidFill>
          <a:latin typeface="+mn-lt"/>
          <a:ea typeface="+mn-ea"/>
          <a:cs typeface="+mn-cs"/>
        </a:defRPr>
      </a:lvl2pPr>
      <a:lvl3pPr marL="684154" algn="l" defTabSz="684154" rtl="0" eaLnBrk="1" latinLnBrk="0" hangingPunct="1">
        <a:defRPr kumimoji="1" sz="1300" kern="1200">
          <a:solidFill>
            <a:schemeClr val="tx1"/>
          </a:solidFill>
          <a:latin typeface="+mn-lt"/>
          <a:ea typeface="+mn-ea"/>
          <a:cs typeface="+mn-cs"/>
        </a:defRPr>
      </a:lvl3pPr>
      <a:lvl4pPr marL="1026231" algn="l" defTabSz="684154" rtl="0" eaLnBrk="1" latinLnBrk="0" hangingPunct="1">
        <a:defRPr kumimoji="1" sz="1300" kern="1200">
          <a:solidFill>
            <a:schemeClr val="tx1"/>
          </a:solidFill>
          <a:latin typeface="+mn-lt"/>
          <a:ea typeface="+mn-ea"/>
          <a:cs typeface="+mn-cs"/>
        </a:defRPr>
      </a:lvl4pPr>
      <a:lvl5pPr marL="1368308" algn="l" defTabSz="684154" rtl="0" eaLnBrk="1" latinLnBrk="0" hangingPunct="1">
        <a:defRPr kumimoji="1" sz="1300" kern="1200">
          <a:solidFill>
            <a:schemeClr val="tx1"/>
          </a:solidFill>
          <a:latin typeface="+mn-lt"/>
          <a:ea typeface="+mn-ea"/>
          <a:cs typeface="+mn-cs"/>
        </a:defRPr>
      </a:lvl5pPr>
      <a:lvl6pPr marL="1710385" algn="l" defTabSz="684154" rtl="0" eaLnBrk="1" latinLnBrk="0" hangingPunct="1">
        <a:defRPr kumimoji="1" sz="1300" kern="1200">
          <a:solidFill>
            <a:schemeClr val="tx1"/>
          </a:solidFill>
          <a:latin typeface="+mn-lt"/>
          <a:ea typeface="+mn-ea"/>
          <a:cs typeface="+mn-cs"/>
        </a:defRPr>
      </a:lvl6pPr>
      <a:lvl7pPr marL="2052462" algn="l" defTabSz="684154" rtl="0" eaLnBrk="1" latinLnBrk="0" hangingPunct="1">
        <a:defRPr kumimoji="1" sz="1300" kern="1200">
          <a:solidFill>
            <a:schemeClr val="tx1"/>
          </a:solidFill>
          <a:latin typeface="+mn-lt"/>
          <a:ea typeface="+mn-ea"/>
          <a:cs typeface="+mn-cs"/>
        </a:defRPr>
      </a:lvl7pPr>
      <a:lvl8pPr marL="2394539" algn="l" defTabSz="684154" rtl="0" eaLnBrk="1" latinLnBrk="0" hangingPunct="1">
        <a:defRPr kumimoji="1" sz="1300" kern="1200">
          <a:solidFill>
            <a:schemeClr val="tx1"/>
          </a:solidFill>
          <a:latin typeface="+mn-lt"/>
          <a:ea typeface="+mn-ea"/>
          <a:cs typeface="+mn-cs"/>
        </a:defRPr>
      </a:lvl8pPr>
      <a:lvl9pPr marL="2736616" algn="l" defTabSz="684154" rtl="0" eaLnBrk="1" latinLnBrk="0" hangingPunct="1">
        <a:defRPr kumimoji="1"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AF4D6"/>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95300" y="274638"/>
            <a:ext cx="8915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ctr" anchorCtr="0" compatLnSpc="1">
            <a:prstTxWarp prst="textNoShape">
              <a:avLst/>
            </a:prstTxWarp>
          </a:bodyPr>
          <a:lstStyle/>
          <a:p>
            <a:pPr lvl="0"/>
            <a:r>
              <a:rPr lang="ja-JP" altLang="en-US" smtClean="0"/>
              <a:t>マスタ タイトルの書式設定</a:t>
            </a:r>
          </a:p>
        </p:txBody>
      </p:sp>
      <p:sp>
        <p:nvSpPr>
          <p:cNvPr id="2051" name="Rectangle 3"/>
          <p:cNvSpPr>
            <a:spLocks noGrp="1" noChangeArrowheads="1"/>
          </p:cNvSpPr>
          <p:nvPr>
            <p:ph type="body" idx="1"/>
          </p:nvPr>
        </p:nvSpPr>
        <p:spPr bwMode="auto">
          <a:xfrm>
            <a:off x="495300" y="1600200"/>
            <a:ext cx="89154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56324" name="Rectangle 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l" defTabSz="839788" eaLnBrk="0" hangingPunct="0">
              <a:defRPr sz="1300" b="0">
                <a:solidFill>
                  <a:schemeClr val="tx1"/>
                </a:solidFill>
                <a:latin typeface="Arial" charset="0"/>
              </a:defRPr>
            </a:lvl1pPr>
          </a:lstStyle>
          <a:p>
            <a:pPr>
              <a:defRPr/>
            </a:pPr>
            <a:fld id="{7A36C273-94A4-4F39-BEB7-64AE69BF14A5}" type="datetime1">
              <a:rPr lang="ja-JP" altLang="en-US"/>
              <a:pPr>
                <a:defRPr/>
              </a:pPr>
              <a:t>2016/9/5</a:t>
            </a:fld>
            <a:endParaRPr lang="en-US" altLang="ja-JP"/>
          </a:p>
        </p:txBody>
      </p:sp>
      <p:sp>
        <p:nvSpPr>
          <p:cNvPr id="56325" name="Rectangle 5"/>
          <p:cNvSpPr>
            <a:spLocks noGrp="1" noChangeArrowheads="1"/>
          </p:cNvSpPr>
          <p:nvPr>
            <p:ph type="ftr" sz="quarter" idx="3"/>
          </p:nvPr>
        </p:nvSpPr>
        <p:spPr bwMode="auto">
          <a:xfrm>
            <a:off x="3384550"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ctr" defTabSz="839788" eaLnBrk="0" hangingPunct="0">
              <a:defRPr sz="1300" b="0">
                <a:solidFill>
                  <a:schemeClr val="tx1"/>
                </a:solidFill>
                <a:latin typeface="Arial" charset="0"/>
              </a:defRPr>
            </a:lvl1pPr>
          </a:lstStyle>
          <a:p>
            <a:pPr>
              <a:defRPr/>
            </a:pPr>
            <a:endParaRPr lang="en-US" altLang="ja-JP"/>
          </a:p>
        </p:txBody>
      </p:sp>
      <p:sp>
        <p:nvSpPr>
          <p:cNvPr id="56326" name="Rectangle 6"/>
          <p:cNvSpPr>
            <a:spLocks noGrp="1" noChangeArrowheads="1"/>
          </p:cNvSpPr>
          <p:nvPr>
            <p:ph type="sldNum" sz="quarter" idx="4"/>
          </p:nvPr>
        </p:nvSpPr>
        <p:spPr bwMode="auto">
          <a:xfrm>
            <a:off x="7099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r" defTabSz="839788" eaLnBrk="0" hangingPunct="0">
              <a:defRPr sz="1300">
                <a:solidFill>
                  <a:schemeClr val="tx1"/>
                </a:solidFill>
                <a:latin typeface="Arial" panose="020B0604020202020204" pitchFamily="34" charset="0"/>
              </a:defRPr>
            </a:lvl1pPr>
          </a:lstStyle>
          <a:p>
            <a:pPr>
              <a:defRPr/>
            </a:pPr>
            <a:fld id="{A382CD28-33A3-4D07-84C6-38AB077B648A}" type="slidenum">
              <a:rPr lang="ja-JP" altLang="en-US"/>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4383" r:id="rId1"/>
    <p:sldLayoutId id="2147484384" r:id="rId2"/>
    <p:sldLayoutId id="2147484385" r:id="rId3"/>
    <p:sldLayoutId id="2147484386" r:id="rId4"/>
    <p:sldLayoutId id="2147484387" r:id="rId5"/>
    <p:sldLayoutId id="2147484388" r:id="rId6"/>
    <p:sldLayoutId id="2147484389" r:id="rId7"/>
    <p:sldLayoutId id="2147484390" r:id="rId8"/>
    <p:sldLayoutId id="2147484391" r:id="rId9"/>
    <p:sldLayoutId id="2147484392" r:id="rId10"/>
    <p:sldLayoutId id="2147484393" r:id="rId11"/>
  </p:sldLayoutIdLst>
  <p:hf sldNum="0" hdr="0" ftr="0" dt="0"/>
  <p:txStyles>
    <p:titleStyle>
      <a:lvl1pPr algn="ctr" defTabSz="839788" rtl="0" eaLnBrk="0" fontAlgn="base" hangingPunct="0">
        <a:spcBef>
          <a:spcPct val="0"/>
        </a:spcBef>
        <a:spcAft>
          <a:spcPct val="0"/>
        </a:spcAft>
        <a:defRPr kumimoji="1" sz="4000">
          <a:solidFill>
            <a:schemeClr val="tx2"/>
          </a:solidFill>
          <a:latin typeface="+mj-lt"/>
          <a:ea typeface="+mj-ea"/>
          <a:cs typeface="+mj-cs"/>
        </a:defRPr>
      </a:lvl1pPr>
      <a:lvl2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2pPr>
      <a:lvl3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3pPr>
      <a:lvl4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4pPr>
      <a:lvl5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5pPr>
      <a:lvl6pPr marL="457200" algn="ctr" defTabSz="839788" rtl="0" fontAlgn="base">
        <a:spcBef>
          <a:spcPct val="0"/>
        </a:spcBef>
        <a:spcAft>
          <a:spcPct val="0"/>
        </a:spcAft>
        <a:defRPr kumimoji="1" sz="4000">
          <a:solidFill>
            <a:schemeClr val="tx2"/>
          </a:solidFill>
          <a:latin typeface="Arial" charset="0"/>
          <a:ea typeface="ＭＳ Ｐゴシック" pitchFamily="50" charset="-128"/>
        </a:defRPr>
      </a:lvl6pPr>
      <a:lvl7pPr marL="914400" algn="ctr" defTabSz="839788" rtl="0" fontAlgn="base">
        <a:spcBef>
          <a:spcPct val="0"/>
        </a:spcBef>
        <a:spcAft>
          <a:spcPct val="0"/>
        </a:spcAft>
        <a:defRPr kumimoji="1" sz="4000">
          <a:solidFill>
            <a:schemeClr val="tx2"/>
          </a:solidFill>
          <a:latin typeface="Arial" charset="0"/>
          <a:ea typeface="ＭＳ Ｐゴシック" pitchFamily="50" charset="-128"/>
        </a:defRPr>
      </a:lvl7pPr>
      <a:lvl8pPr marL="1371600" algn="ctr" defTabSz="839788" rtl="0" fontAlgn="base">
        <a:spcBef>
          <a:spcPct val="0"/>
        </a:spcBef>
        <a:spcAft>
          <a:spcPct val="0"/>
        </a:spcAft>
        <a:defRPr kumimoji="1" sz="4000">
          <a:solidFill>
            <a:schemeClr val="tx2"/>
          </a:solidFill>
          <a:latin typeface="Arial" charset="0"/>
          <a:ea typeface="ＭＳ Ｐゴシック" pitchFamily="50" charset="-128"/>
        </a:defRPr>
      </a:lvl8pPr>
      <a:lvl9pPr marL="1828800" algn="ctr" defTabSz="839788" rtl="0" fontAlgn="base">
        <a:spcBef>
          <a:spcPct val="0"/>
        </a:spcBef>
        <a:spcAft>
          <a:spcPct val="0"/>
        </a:spcAft>
        <a:defRPr kumimoji="1" sz="4000">
          <a:solidFill>
            <a:schemeClr val="tx2"/>
          </a:solidFill>
          <a:latin typeface="Arial" charset="0"/>
          <a:ea typeface="ＭＳ Ｐゴシック" pitchFamily="50" charset="-128"/>
        </a:defRPr>
      </a:lvl9pPr>
    </p:titleStyle>
    <p:bodyStyle>
      <a:lvl1pPr marL="314325" indent="-314325" algn="l" defTabSz="839788" rtl="0" eaLnBrk="0" fontAlgn="base" hangingPunct="0">
        <a:spcBef>
          <a:spcPct val="20000"/>
        </a:spcBef>
        <a:spcAft>
          <a:spcPct val="0"/>
        </a:spcAft>
        <a:buChar char="•"/>
        <a:defRPr kumimoji="1" sz="2900">
          <a:solidFill>
            <a:schemeClr val="tx1"/>
          </a:solidFill>
          <a:latin typeface="+mn-lt"/>
          <a:ea typeface="+mn-ea"/>
          <a:cs typeface="+mn-cs"/>
        </a:defRPr>
      </a:lvl1pPr>
      <a:lvl2pPr marL="682625" indent="-263525" algn="l" defTabSz="839788" rtl="0" eaLnBrk="0" fontAlgn="base" hangingPunct="0">
        <a:spcBef>
          <a:spcPct val="20000"/>
        </a:spcBef>
        <a:spcAft>
          <a:spcPct val="0"/>
        </a:spcAft>
        <a:buChar char="–"/>
        <a:defRPr kumimoji="1" sz="2600">
          <a:solidFill>
            <a:schemeClr val="tx1"/>
          </a:solidFill>
          <a:latin typeface="+mn-lt"/>
          <a:ea typeface="+mn-ea"/>
        </a:defRPr>
      </a:lvl2pPr>
      <a:lvl3pPr marL="1049338" indent="-209550" algn="l" defTabSz="839788" rtl="0" eaLnBrk="0" fontAlgn="base" hangingPunct="0">
        <a:spcBef>
          <a:spcPct val="20000"/>
        </a:spcBef>
        <a:spcAft>
          <a:spcPct val="0"/>
        </a:spcAft>
        <a:buChar char="•"/>
        <a:defRPr kumimoji="1" sz="2200">
          <a:solidFill>
            <a:schemeClr val="tx1"/>
          </a:solidFill>
          <a:latin typeface="+mn-lt"/>
          <a:ea typeface="+mn-ea"/>
        </a:defRPr>
      </a:lvl3pPr>
      <a:lvl4pPr marL="1470025" indent="-211138" algn="l" defTabSz="839788" rtl="0" eaLnBrk="0" fontAlgn="base" hangingPunct="0">
        <a:spcBef>
          <a:spcPct val="20000"/>
        </a:spcBef>
        <a:spcAft>
          <a:spcPct val="0"/>
        </a:spcAft>
        <a:buChar char="–"/>
        <a:defRPr kumimoji="1">
          <a:solidFill>
            <a:schemeClr val="tx1"/>
          </a:solidFill>
          <a:latin typeface="+mn-lt"/>
          <a:ea typeface="+mn-ea"/>
        </a:defRPr>
      </a:lvl4pPr>
      <a:lvl5pPr marL="1889125" indent="-209550" algn="l" defTabSz="839788" rtl="0" eaLnBrk="0" fontAlgn="base" hangingPunct="0">
        <a:spcBef>
          <a:spcPct val="20000"/>
        </a:spcBef>
        <a:spcAft>
          <a:spcPct val="0"/>
        </a:spcAft>
        <a:buChar char="»"/>
        <a:defRPr kumimoji="1">
          <a:solidFill>
            <a:schemeClr val="tx1"/>
          </a:solidFill>
          <a:latin typeface="+mn-lt"/>
          <a:ea typeface="+mn-ea"/>
        </a:defRPr>
      </a:lvl5pPr>
      <a:lvl6pPr marL="2346325" indent="-209550" algn="l" defTabSz="839788" rtl="0" fontAlgn="base">
        <a:spcBef>
          <a:spcPct val="20000"/>
        </a:spcBef>
        <a:spcAft>
          <a:spcPct val="0"/>
        </a:spcAft>
        <a:buChar char="»"/>
        <a:defRPr kumimoji="1">
          <a:solidFill>
            <a:schemeClr val="tx1"/>
          </a:solidFill>
          <a:latin typeface="+mn-lt"/>
          <a:ea typeface="+mn-ea"/>
        </a:defRPr>
      </a:lvl6pPr>
      <a:lvl7pPr marL="2803525" indent="-209550" algn="l" defTabSz="839788" rtl="0" fontAlgn="base">
        <a:spcBef>
          <a:spcPct val="20000"/>
        </a:spcBef>
        <a:spcAft>
          <a:spcPct val="0"/>
        </a:spcAft>
        <a:buChar char="»"/>
        <a:defRPr kumimoji="1">
          <a:solidFill>
            <a:schemeClr val="tx1"/>
          </a:solidFill>
          <a:latin typeface="+mn-lt"/>
          <a:ea typeface="+mn-ea"/>
        </a:defRPr>
      </a:lvl7pPr>
      <a:lvl8pPr marL="3260725" indent="-209550" algn="l" defTabSz="839788" rtl="0" fontAlgn="base">
        <a:spcBef>
          <a:spcPct val="20000"/>
        </a:spcBef>
        <a:spcAft>
          <a:spcPct val="0"/>
        </a:spcAft>
        <a:buChar char="»"/>
        <a:defRPr kumimoji="1">
          <a:solidFill>
            <a:schemeClr val="tx1"/>
          </a:solidFill>
          <a:latin typeface="+mn-lt"/>
          <a:ea typeface="+mn-ea"/>
        </a:defRPr>
      </a:lvl8pPr>
      <a:lvl9pPr marL="3717925" indent="-209550" algn="l" defTabSz="839788" rtl="0" fontAlgn="base">
        <a:spcBef>
          <a:spcPct val="20000"/>
        </a:spcBef>
        <a:spcAft>
          <a:spcPct val="0"/>
        </a:spcAft>
        <a:buChar char="»"/>
        <a:defRPr kumimoji="1">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AF4D6"/>
        </a:solidFill>
        <a:effectLst/>
      </p:bgPr>
    </p:bg>
    <p:spTree>
      <p:nvGrpSpPr>
        <p:cNvPr id="1" name=""/>
        <p:cNvGrpSpPr/>
        <p:nvPr/>
      </p:nvGrpSpPr>
      <p:grpSpPr>
        <a:xfrm>
          <a:off x="0" y="0"/>
          <a:ext cx="0" cy="0"/>
          <a:chOff x="0" y="0"/>
          <a:chExt cx="0" cy="0"/>
        </a:xfrm>
      </p:grpSpPr>
      <p:sp>
        <p:nvSpPr>
          <p:cNvPr id="3074" name="Rectangle 12"/>
          <p:cNvSpPr>
            <a:spLocks noGrp="1" noChangeArrowheads="1"/>
          </p:cNvSpPr>
          <p:nvPr>
            <p:ph type="title"/>
          </p:nvPr>
        </p:nvSpPr>
        <p:spPr bwMode="auto">
          <a:xfrm>
            <a:off x="273050" y="0"/>
            <a:ext cx="96329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53" tIns="45678" rIns="91353" bIns="45678" numCol="1" anchor="ctr" anchorCtr="0" compatLnSpc="1">
            <a:prstTxWarp prst="textNoShape">
              <a:avLst/>
            </a:prstTxWarp>
          </a:bodyPr>
          <a:lstStyle/>
          <a:p>
            <a:pPr lvl="0"/>
            <a:r>
              <a:rPr lang="ja-JP" altLang="en-US" smtClean="0"/>
              <a:t>マスタ タイトルの書式設定</a:t>
            </a:r>
          </a:p>
        </p:txBody>
      </p:sp>
      <p:sp>
        <p:nvSpPr>
          <p:cNvPr id="3075" name="Rectangle 13"/>
          <p:cNvSpPr>
            <a:spLocks noGrp="1" noChangeArrowheads="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53" tIns="45678" rIns="91353" bIns="4567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7" name="Rectangle 14"/>
          <p:cNvSpPr>
            <a:spLocks noGrp="1" noChangeArrowheads="1"/>
          </p:cNvSpPr>
          <p:nvPr>
            <p:ph type="dt" sz="half" idx="2"/>
          </p:nvPr>
        </p:nvSpPr>
        <p:spPr bwMode="auto">
          <a:xfrm>
            <a:off x="495300" y="6245225"/>
            <a:ext cx="2311400" cy="476250"/>
          </a:xfrm>
          <a:prstGeom prst="rect">
            <a:avLst/>
          </a:prstGeom>
          <a:extLst/>
        </p:spPr>
        <p:txBody>
          <a:bodyPr vert="horz" wrap="square" lIns="91353" tIns="45678" rIns="91353" bIns="45678" numCol="1" anchor="t" anchorCtr="0" compatLnSpc="1">
            <a:prstTxWarp prst="textNoShape">
              <a:avLst/>
            </a:prstTxWarp>
          </a:bodyPr>
          <a:lstStyle>
            <a:lvl1pPr algn="l" eaLnBrk="1" hangingPunct="1">
              <a:defRPr sz="1500">
                <a:solidFill>
                  <a:schemeClr val="tx1"/>
                </a:solidFill>
                <a:latin typeface="+mn-lt"/>
              </a:defRPr>
            </a:lvl1pPr>
          </a:lstStyle>
          <a:p>
            <a:pPr>
              <a:defRPr/>
            </a:pPr>
            <a:fld id="{5168A9FA-3B10-414B-BE3D-F4B401F3D69E}" type="datetime1">
              <a:rPr lang="ja-JP" altLang="en-US"/>
              <a:pPr>
                <a:defRPr/>
              </a:pPr>
              <a:t>2016/9/5</a:t>
            </a:fld>
            <a:endParaRPr lang="en-US" altLang="ja-JP"/>
          </a:p>
        </p:txBody>
      </p:sp>
      <p:sp>
        <p:nvSpPr>
          <p:cNvPr id="8" name="Rectangle 15"/>
          <p:cNvSpPr>
            <a:spLocks noGrp="1" noChangeArrowheads="1"/>
          </p:cNvSpPr>
          <p:nvPr>
            <p:ph type="ftr" sz="quarter" idx="3"/>
          </p:nvPr>
        </p:nvSpPr>
        <p:spPr bwMode="auto">
          <a:xfrm>
            <a:off x="3584575" y="6570663"/>
            <a:ext cx="3136900" cy="287337"/>
          </a:xfrm>
          <a:prstGeom prst="rect">
            <a:avLst/>
          </a:prstGeom>
          <a:extLst/>
        </p:spPr>
        <p:txBody>
          <a:bodyPr vert="horz" wrap="square" lIns="91353" tIns="45678" rIns="91353" bIns="45678" numCol="1" anchor="t" anchorCtr="0" compatLnSpc="1">
            <a:prstTxWarp prst="textNoShape">
              <a:avLst/>
            </a:prstTxWarp>
          </a:bodyPr>
          <a:lstStyle>
            <a:lvl1pPr algn="r" eaLnBrk="1" hangingPunct="1">
              <a:defRPr sz="1500">
                <a:solidFill>
                  <a:schemeClr val="tx1"/>
                </a:solidFill>
                <a:latin typeface="+mn-lt"/>
              </a:defRPr>
            </a:lvl1pPr>
          </a:lstStyle>
          <a:p>
            <a:pPr>
              <a:defRPr/>
            </a:pPr>
            <a:endParaRPr lang="en-US" altLang="ja-JP"/>
          </a:p>
        </p:txBody>
      </p:sp>
      <p:sp>
        <p:nvSpPr>
          <p:cNvPr id="9" name="Rectangle 16"/>
          <p:cNvSpPr>
            <a:spLocks noGrp="1" noChangeArrowheads="1"/>
          </p:cNvSpPr>
          <p:nvPr>
            <p:ph type="sldNum" sz="quarter" idx="4"/>
          </p:nvPr>
        </p:nvSpPr>
        <p:spPr bwMode="auto">
          <a:xfrm>
            <a:off x="7594600" y="6630988"/>
            <a:ext cx="2311400" cy="254000"/>
          </a:xfrm>
          <a:prstGeom prst="rect">
            <a:avLst/>
          </a:prstGeom>
          <a:extLst/>
        </p:spPr>
        <p:txBody>
          <a:bodyPr vert="horz" wrap="square" lIns="91353" tIns="10800" rIns="0" bIns="10800" numCol="1" anchor="t" anchorCtr="0" compatLnSpc="1">
            <a:prstTxWarp prst="textNoShape">
              <a:avLst/>
            </a:prstTxWarp>
          </a:bodyPr>
          <a:lstStyle>
            <a:lvl1pPr algn="r" eaLnBrk="1" hangingPunct="1">
              <a:defRPr sz="1500">
                <a:solidFill>
                  <a:srgbClr val="5F5F5F"/>
                </a:solidFill>
                <a:latin typeface="+mn-lt"/>
              </a:defRPr>
            </a:lvl1pPr>
          </a:lstStyle>
          <a:p>
            <a:pPr>
              <a:defRPr/>
            </a:pPr>
            <a:fld id="{AA775A9A-2AF4-4E5D-A014-4DBECC1DAE12}" type="slidenum">
              <a:rPr lang="en-US" altLang="ja-JP"/>
              <a:pPr>
                <a:defRPr/>
              </a:pPr>
              <a:t>‹#›</a:t>
            </a:fld>
            <a:r>
              <a:rPr lang="en-US" altLang="ja-JP"/>
              <a:t>/80</a:t>
            </a:r>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 id="2147484396" r:id="rId3"/>
    <p:sldLayoutId id="2147484397" r:id="rId4"/>
    <p:sldLayoutId id="2147484398" r:id="rId5"/>
    <p:sldLayoutId id="2147484399" r:id="rId6"/>
    <p:sldLayoutId id="2147484400" r:id="rId7"/>
    <p:sldLayoutId id="2147484401" r:id="rId8"/>
    <p:sldLayoutId id="2147484402" r:id="rId9"/>
    <p:sldLayoutId id="2147484403" r:id="rId10"/>
    <p:sldLayoutId id="2147484404" r:id="rId11"/>
  </p:sldLayoutIdLst>
  <p:hf sldNum="0" hdr="0" ftr="0" dt="0"/>
  <p:txStyles>
    <p:titleStyle>
      <a:lvl1pPr algn="l" rtl="0" eaLnBrk="0" fontAlgn="base" hangingPunct="0">
        <a:spcBef>
          <a:spcPct val="0"/>
        </a:spcBef>
        <a:spcAft>
          <a:spcPct val="0"/>
        </a:spcAft>
        <a:defRPr kumimoji="1" sz="2400" kern="1200">
          <a:solidFill>
            <a:srgbClr val="008000"/>
          </a:solidFill>
          <a:latin typeface="+mj-lt"/>
          <a:ea typeface="+mj-ea"/>
          <a:cs typeface="+mj-cs"/>
        </a:defRPr>
      </a:lvl1pPr>
      <a:lvl2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2pPr>
      <a:lvl3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3pPr>
      <a:lvl4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4pPr>
      <a:lvl5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5pPr>
      <a:lvl6pPr marL="4572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6pPr>
      <a:lvl7pPr marL="9144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7pPr>
      <a:lvl8pPr marL="13716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8pPr>
      <a:lvl9pPr marL="18288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9pPr>
    </p:titleStyle>
    <p:bodyStyle>
      <a:lvl1pPr marL="339725" indent="-339725"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39775" indent="-282575" algn="l" rtl="0" eaLnBrk="0" fontAlgn="base" hangingPunct="0">
        <a:spcBef>
          <a:spcPct val="20000"/>
        </a:spcBef>
        <a:spcAft>
          <a:spcPct val="0"/>
        </a:spcAft>
        <a:buChar char="–"/>
        <a:defRPr kumimoji="1" sz="2700" kern="1200">
          <a:solidFill>
            <a:schemeClr val="tx1"/>
          </a:solidFill>
          <a:latin typeface="+mn-lt"/>
          <a:ea typeface="+mn-ea"/>
          <a:cs typeface="+mn-cs"/>
        </a:defRPr>
      </a:lvl2pPr>
      <a:lvl3pPr marL="1141413" indent="-227013"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598613" indent="-227013"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5813" indent="-230188"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角丸四角形 16"/>
          <p:cNvSpPr>
            <a:spLocks noChangeArrowheads="1"/>
          </p:cNvSpPr>
          <p:nvPr/>
        </p:nvSpPr>
        <p:spPr bwMode="auto">
          <a:xfrm>
            <a:off x="4662488" y="488950"/>
            <a:ext cx="5164137" cy="6318250"/>
          </a:xfrm>
          <a:prstGeom prst="roundRect">
            <a:avLst>
              <a:gd name="adj" fmla="val 3111"/>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1222375">
              <a:defRPr kumimoji="1">
                <a:solidFill>
                  <a:srgbClr val="FFFFFF"/>
                </a:solidFill>
                <a:latin typeface="Calibri" panose="020F0502020204030204" pitchFamily="34" charset="0"/>
                <a:ea typeface="ＭＳ Ｐゴシック" panose="020B0600070205080204" pitchFamily="50" charset="-128"/>
              </a:defRPr>
            </a:lvl1pPr>
            <a:lvl2pPr defTabSz="1222375">
              <a:defRPr kumimoji="1">
                <a:solidFill>
                  <a:srgbClr val="FFFFFF"/>
                </a:solidFill>
                <a:latin typeface="Calibri" panose="020F0502020204030204" pitchFamily="34" charset="0"/>
                <a:ea typeface="ＭＳ Ｐゴシック" panose="020B0600070205080204" pitchFamily="50" charset="-128"/>
              </a:defRPr>
            </a:lvl2pPr>
            <a:lvl3pPr defTabSz="1222375">
              <a:defRPr kumimoji="1">
                <a:solidFill>
                  <a:srgbClr val="FFFFFF"/>
                </a:solidFill>
                <a:latin typeface="Calibri" panose="020F0502020204030204" pitchFamily="34" charset="0"/>
                <a:ea typeface="ＭＳ Ｐゴシック" panose="020B0600070205080204" pitchFamily="50" charset="-128"/>
              </a:defRPr>
            </a:lvl3pPr>
            <a:lvl4pPr defTabSz="1222375">
              <a:defRPr kumimoji="1">
                <a:solidFill>
                  <a:srgbClr val="FFFFFF"/>
                </a:solidFill>
                <a:latin typeface="Calibri" panose="020F0502020204030204" pitchFamily="34" charset="0"/>
                <a:ea typeface="ＭＳ Ｐゴシック" panose="020B0600070205080204" pitchFamily="50" charset="-128"/>
              </a:defRPr>
            </a:lvl4pPr>
            <a:lvl5pPr defTabSz="1222375">
              <a:defRPr kumimoji="1">
                <a:solidFill>
                  <a:srgbClr val="FFFFFF"/>
                </a:solidFill>
                <a:latin typeface="Calibri" panose="020F0502020204030204" pitchFamily="34" charset="0"/>
                <a:ea typeface="ＭＳ Ｐゴシック" panose="020B0600070205080204" pitchFamily="50" charset="-128"/>
              </a:defRPr>
            </a:lvl5pPr>
            <a:lvl6pPr marL="1824038" indent="461963" defTabSz="1222375"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6pPr>
            <a:lvl7pPr marL="2281238" indent="461963" defTabSz="1222375"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7pPr>
            <a:lvl8pPr marL="2738438" indent="461963" defTabSz="1222375"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8pPr>
            <a:lvl9pPr marL="3195638" indent="461963" defTabSz="1222375"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9pPr>
          </a:lstStyle>
          <a:p>
            <a:pPr eaLnBrk="1" hangingPunct="1"/>
            <a:endParaRPr lang="ja-JP" altLang="en-US" sz="2400">
              <a:solidFill>
                <a:schemeClr val="tx1"/>
              </a:solidFill>
              <a:latin typeface="Arial" panose="020B0604020202020204" pitchFamily="34" charset="0"/>
            </a:endParaRPr>
          </a:p>
        </p:txBody>
      </p:sp>
      <p:sp>
        <p:nvSpPr>
          <p:cNvPr id="209923" name="Rectangle 2"/>
          <p:cNvSpPr>
            <a:spLocks noGrp="1" noChangeArrowheads="1"/>
          </p:cNvSpPr>
          <p:nvPr>
            <p:ph type="title" idx="4294967295"/>
          </p:nvPr>
        </p:nvSpPr>
        <p:spPr/>
        <p:txBody>
          <a:bodyPr/>
          <a:lstStyle/>
          <a:p>
            <a:pPr eaLnBrk="1" hangingPunct="1"/>
            <a:r>
              <a:rPr lang="en-US" altLang="ja-JP" sz="2000" dirty="0" smtClean="0"/>
              <a:t>【DFTB】 Constant current STM image of Si(001)-c(4x2)</a:t>
            </a:r>
            <a:endParaRPr lang="ja-JP" altLang="en-US" sz="2000" dirty="0" smtClean="0"/>
          </a:p>
        </p:txBody>
      </p:sp>
      <p:pic>
        <p:nvPicPr>
          <p:cNvPr id="209924" name="図 2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1825" y="692150"/>
            <a:ext cx="299085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925" name="テキスト ボックス 14"/>
          <p:cNvSpPr txBox="1">
            <a:spLocks noChangeArrowheads="1"/>
          </p:cNvSpPr>
          <p:nvPr/>
        </p:nvSpPr>
        <p:spPr bwMode="auto">
          <a:xfrm>
            <a:off x="776288" y="3351213"/>
            <a:ext cx="2482850" cy="954087"/>
          </a:xfrm>
          <a:prstGeom prst="rect">
            <a:avLst/>
          </a:prstGeom>
          <a:solidFill>
            <a:srgbClr val="FFFFCC"/>
          </a:solidFill>
          <a:ln w="9525" algn="ctr">
            <a:solidFill>
              <a:schemeClr val="tx1"/>
            </a:solidFill>
            <a:miter lim="800000"/>
            <a:headEnd/>
            <a:tailEnd/>
          </a:ln>
        </p:spPr>
        <p:txBody>
          <a:bodyPr wrap="none">
            <a:spAutoFit/>
          </a:bodyPr>
          <a:lstStyle>
            <a:lvl1pPr>
              <a:defRPr kumimoji="1">
                <a:solidFill>
                  <a:srgbClr val="FFFFFF"/>
                </a:solidFill>
                <a:latin typeface="Calibri" panose="020F0502020204030204" pitchFamily="34" charset="0"/>
                <a:ea typeface="ＭＳ Ｐゴシック" panose="020B0600070205080204" pitchFamily="50" charset="-128"/>
              </a:defRPr>
            </a:lvl1pPr>
            <a:lvl2pPr marL="742950" indent="-285750">
              <a:defRPr kumimoji="1">
                <a:solidFill>
                  <a:srgbClr val="FFFFFF"/>
                </a:solidFill>
                <a:latin typeface="Calibri" panose="020F0502020204030204" pitchFamily="34" charset="0"/>
                <a:ea typeface="ＭＳ Ｐゴシック" panose="020B0600070205080204" pitchFamily="50" charset="-128"/>
              </a:defRPr>
            </a:lvl2pPr>
            <a:lvl3pPr marL="1143000" indent="-228600">
              <a:defRPr kumimoji="1">
                <a:solidFill>
                  <a:srgbClr val="FFFFFF"/>
                </a:solidFill>
                <a:latin typeface="Calibri" panose="020F0502020204030204" pitchFamily="34" charset="0"/>
                <a:ea typeface="ＭＳ Ｐゴシック" panose="020B0600070205080204" pitchFamily="50" charset="-128"/>
              </a:defRPr>
            </a:lvl3pPr>
            <a:lvl4pPr marL="1600200" indent="-228600">
              <a:defRPr kumimoji="1">
                <a:solidFill>
                  <a:srgbClr val="FFFFFF"/>
                </a:solidFill>
                <a:latin typeface="Calibri" panose="020F0502020204030204" pitchFamily="34" charset="0"/>
                <a:ea typeface="ＭＳ Ｐゴシック" panose="020B0600070205080204" pitchFamily="50" charset="-128"/>
              </a:defRPr>
            </a:lvl4pPr>
            <a:lvl5pPr marL="2057400" indent="-228600">
              <a:defRPr kumimoji="1">
                <a:solidFill>
                  <a:srgbClr val="FFFFFF"/>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9pPr>
          </a:lstStyle>
          <a:p>
            <a:pPr eaLnBrk="1" hangingPunct="1"/>
            <a:r>
              <a:rPr lang="ja-JP" altLang="en-US" sz="1400">
                <a:solidFill>
                  <a:schemeClr val="tx1"/>
                </a:solidFill>
              </a:rPr>
              <a:t>探針</a:t>
            </a:r>
            <a:r>
              <a:rPr lang="en-US" altLang="ja-JP" sz="1400">
                <a:solidFill>
                  <a:schemeClr val="tx1"/>
                </a:solidFill>
              </a:rPr>
              <a:t>: </a:t>
            </a:r>
            <a:r>
              <a:rPr lang="en-US" altLang="ja-JP" sz="1400">
                <a:solidFill>
                  <a:srgbClr val="000000"/>
                </a:solidFill>
                <a:latin typeface="Arial" panose="020B0604020202020204" pitchFamily="34" charset="0"/>
              </a:rPr>
              <a:t>Si</a:t>
            </a:r>
            <a:r>
              <a:rPr lang="en-US" altLang="ja-JP" sz="1400" baseline="-25000">
                <a:solidFill>
                  <a:srgbClr val="000000"/>
                </a:solidFill>
                <a:latin typeface="Arial" panose="020B0604020202020204" pitchFamily="34" charset="0"/>
              </a:rPr>
              <a:t>4</a:t>
            </a:r>
            <a:r>
              <a:rPr lang="en-US" altLang="ja-JP" sz="1400">
                <a:solidFill>
                  <a:srgbClr val="000000"/>
                </a:solidFill>
                <a:latin typeface="Arial" panose="020B0604020202020204" pitchFamily="34" charset="0"/>
              </a:rPr>
              <a:t>H</a:t>
            </a:r>
            <a:r>
              <a:rPr lang="en-US" altLang="ja-JP" sz="1400" baseline="-25000">
                <a:solidFill>
                  <a:srgbClr val="000000"/>
                </a:solidFill>
                <a:latin typeface="Arial" panose="020B0604020202020204" pitchFamily="34" charset="0"/>
              </a:rPr>
              <a:t>9</a:t>
            </a:r>
            <a:endParaRPr lang="en-US" altLang="ja-JP" sz="1400" baseline="-25000">
              <a:solidFill>
                <a:schemeClr val="tx1"/>
              </a:solidFill>
            </a:endParaRPr>
          </a:p>
          <a:p>
            <a:pPr eaLnBrk="1" hangingPunct="1"/>
            <a:r>
              <a:rPr lang="ja-JP" altLang="en-US" sz="1400">
                <a:solidFill>
                  <a:schemeClr val="tx1"/>
                </a:solidFill>
              </a:rPr>
              <a:t>試料</a:t>
            </a:r>
            <a:r>
              <a:rPr lang="en-US" altLang="ja-JP" sz="1400">
                <a:solidFill>
                  <a:schemeClr val="tx1"/>
                </a:solidFill>
              </a:rPr>
              <a:t>: </a:t>
            </a:r>
            <a:r>
              <a:rPr lang="en-US" altLang="ja-JP" sz="1400">
                <a:solidFill>
                  <a:srgbClr val="000000"/>
                </a:solidFill>
                <a:latin typeface="Arial" panose="020B0604020202020204" pitchFamily="34" charset="0"/>
              </a:rPr>
              <a:t>Si(001)-c(4x2)</a:t>
            </a:r>
            <a:r>
              <a:rPr lang="ja-JP" altLang="en-US" sz="1400">
                <a:solidFill>
                  <a:srgbClr val="000000"/>
                </a:solidFill>
                <a:latin typeface="Arial" panose="020B0604020202020204" pitchFamily="34" charset="0"/>
              </a:rPr>
              <a:t>結晶表面</a:t>
            </a:r>
            <a:endParaRPr lang="en-US" altLang="ja-JP" sz="1400">
              <a:solidFill>
                <a:srgbClr val="000000"/>
              </a:solidFill>
              <a:latin typeface="Arial" panose="020B0604020202020204" pitchFamily="34" charset="0"/>
            </a:endParaRPr>
          </a:p>
          <a:p>
            <a:pPr eaLnBrk="1" hangingPunct="1"/>
            <a:r>
              <a:rPr lang="en-US" altLang="ja-JP" sz="1400">
                <a:solidFill>
                  <a:srgbClr val="000000"/>
                </a:solidFill>
                <a:latin typeface="Arial" panose="020B0604020202020204" pitchFamily="34" charset="0"/>
              </a:rPr>
              <a:t>Current = 6000 nA</a:t>
            </a:r>
          </a:p>
          <a:p>
            <a:pPr eaLnBrk="1" hangingPunct="1"/>
            <a:r>
              <a:rPr lang="en-US" altLang="ja-JP" sz="1400">
                <a:solidFill>
                  <a:srgbClr val="000000"/>
                </a:solidFill>
                <a:latin typeface="Arial" panose="020B0604020202020204" pitchFamily="34" charset="0"/>
              </a:rPr>
              <a:t>            for both calculations</a:t>
            </a:r>
          </a:p>
        </p:txBody>
      </p:sp>
      <p:pic>
        <p:nvPicPr>
          <p:cNvPr id="209926" name="図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68900" y="981075"/>
            <a:ext cx="4032250"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27" name="図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168900" y="3948113"/>
            <a:ext cx="4032250"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928" name="テキスト ボックス 14"/>
          <p:cNvSpPr txBox="1">
            <a:spLocks noChangeArrowheads="1"/>
          </p:cNvSpPr>
          <p:nvPr/>
        </p:nvSpPr>
        <p:spPr bwMode="auto">
          <a:xfrm>
            <a:off x="5178425" y="996950"/>
            <a:ext cx="2217738" cy="307975"/>
          </a:xfrm>
          <a:prstGeom prst="rect">
            <a:avLst/>
          </a:prstGeom>
          <a:solidFill>
            <a:srgbClr val="FFFFCC"/>
          </a:solidFill>
          <a:ln w="9525" algn="ctr">
            <a:solidFill>
              <a:schemeClr val="tx1"/>
            </a:solidFill>
            <a:miter lim="800000"/>
            <a:headEnd/>
            <a:tailEnd/>
          </a:ln>
        </p:spPr>
        <p:txBody>
          <a:bodyPr wrap="none">
            <a:spAutoFit/>
          </a:bodyPr>
          <a:lstStyle>
            <a:lvl1pPr>
              <a:defRPr kumimoji="1">
                <a:solidFill>
                  <a:srgbClr val="FFFFFF"/>
                </a:solidFill>
                <a:latin typeface="Calibri" panose="020F0502020204030204" pitchFamily="34" charset="0"/>
                <a:ea typeface="ＭＳ Ｐゴシック" panose="020B0600070205080204" pitchFamily="50" charset="-128"/>
              </a:defRPr>
            </a:lvl1pPr>
            <a:lvl2pPr marL="742950" indent="-285750">
              <a:defRPr kumimoji="1">
                <a:solidFill>
                  <a:srgbClr val="FFFFFF"/>
                </a:solidFill>
                <a:latin typeface="Calibri" panose="020F0502020204030204" pitchFamily="34" charset="0"/>
                <a:ea typeface="ＭＳ Ｐゴシック" panose="020B0600070205080204" pitchFamily="50" charset="-128"/>
              </a:defRPr>
            </a:lvl2pPr>
            <a:lvl3pPr marL="1143000" indent="-228600">
              <a:defRPr kumimoji="1">
                <a:solidFill>
                  <a:srgbClr val="FFFFFF"/>
                </a:solidFill>
                <a:latin typeface="Calibri" panose="020F0502020204030204" pitchFamily="34" charset="0"/>
                <a:ea typeface="ＭＳ Ｐゴシック" panose="020B0600070205080204" pitchFamily="50" charset="-128"/>
              </a:defRPr>
            </a:lvl3pPr>
            <a:lvl4pPr marL="1600200" indent="-228600">
              <a:defRPr kumimoji="1">
                <a:solidFill>
                  <a:srgbClr val="FFFFFF"/>
                </a:solidFill>
                <a:latin typeface="Calibri" panose="020F0502020204030204" pitchFamily="34" charset="0"/>
                <a:ea typeface="ＭＳ Ｐゴシック" panose="020B0600070205080204" pitchFamily="50" charset="-128"/>
              </a:defRPr>
            </a:lvl4pPr>
            <a:lvl5pPr marL="2057400" indent="-228600">
              <a:defRPr kumimoji="1">
                <a:solidFill>
                  <a:srgbClr val="FFFFFF"/>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9pPr>
          </a:lstStyle>
          <a:p>
            <a:pPr eaLnBrk="1" hangingPunct="1"/>
            <a:r>
              <a:rPr lang="en-US" altLang="ja-JP" sz="1400">
                <a:solidFill>
                  <a:schemeClr val="tx1"/>
                </a:solidFill>
              </a:rPr>
              <a:t>Occupied state. V</a:t>
            </a:r>
            <a:r>
              <a:rPr lang="en-US" altLang="ja-JP" sz="1400" baseline="-25000">
                <a:solidFill>
                  <a:schemeClr val="tx1"/>
                </a:solidFill>
              </a:rPr>
              <a:t>tip</a:t>
            </a:r>
            <a:r>
              <a:rPr lang="en-US" altLang="ja-JP" sz="1400">
                <a:solidFill>
                  <a:schemeClr val="tx1"/>
                </a:solidFill>
              </a:rPr>
              <a:t> = </a:t>
            </a:r>
            <a:r>
              <a:rPr lang="en-US" altLang="ja-JP" sz="1400">
                <a:solidFill>
                  <a:srgbClr val="FF0000"/>
                </a:solidFill>
              </a:rPr>
              <a:t>+0.8</a:t>
            </a:r>
            <a:r>
              <a:rPr lang="en-US" altLang="ja-JP" sz="1400">
                <a:solidFill>
                  <a:schemeClr val="tx1"/>
                </a:solidFill>
              </a:rPr>
              <a:t> V</a:t>
            </a:r>
            <a:endParaRPr lang="en-US" altLang="ja-JP" sz="1400">
              <a:solidFill>
                <a:srgbClr val="000000"/>
              </a:solidFill>
              <a:latin typeface="Arial" panose="020B0604020202020204" pitchFamily="34" charset="0"/>
            </a:endParaRPr>
          </a:p>
        </p:txBody>
      </p:sp>
      <p:sp>
        <p:nvSpPr>
          <p:cNvPr id="209929" name="テキスト ボックス 14"/>
          <p:cNvSpPr txBox="1">
            <a:spLocks noChangeArrowheads="1"/>
          </p:cNvSpPr>
          <p:nvPr/>
        </p:nvSpPr>
        <p:spPr bwMode="auto">
          <a:xfrm>
            <a:off x="5178425" y="3960813"/>
            <a:ext cx="2368550" cy="307975"/>
          </a:xfrm>
          <a:prstGeom prst="rect">
            <a:avLst/>
          </a:prstGeom>
          <a:solidFill>
            <a:srgbClr val="FFFFCC"/>
          </a:solidFill>
          <a:ln w="9525" algn="ctr">
            <a:solidFill>
              <a:schemeClr val="tx1"/>
            </a:solidFill>
            <a:miter lim="800000"/>
            <a:headEnd/>
            <a:tailEnd/>
          </a:ln>
        </p:spPr>
        <p:txBody>
          <a:bodyPr wrap="none">
            <a:spAutoFit/>
          </a:bodyPr>
          <a:lstStyle>
            <a:lvl1pPr>
              <a:defRPr kumimoji="1">
                <a:solidFill>
                  <a:srgbClr val="FFFFFF"/>
                </a:solidFill>
                <a:latin typeface="Calibri" panose="020F0502020204030204" pitchFamily="34" charset="0"/>
                <a:ea typeface="ＭＳ Ｐゴシック" panose="020B0600070205080204" pitchFamily="50" charset="-128"/>
              </a:defRPr>
            </a:lvl1pPr>
            <a:lvl2pPr marL="742950" indent="-285750">
              <a:defRPr kumimoji="1">
                <a:solidFill>
                  <a:srgbClr val="FFFFFF"/>
                </a:solidFill>
                <a:latin typeface="Calibri" panose="020F0502020204030204" pitchFamily="34" charset="0"/>
                <a:ea typeface="ＭＳ Ｐゴシック" panose="020B0600070205080204" pitchFamily="50" charset="-128"/>
              </a:defRPr>
            </a:lvl2pPr>
            <a:lvl3pPr marL="1143000" indent="-228600">
              <a:defRPr kumimoji="1">
                <a:solidFill>
                  <a:srgbClr val="FFFFFF"/>
                </a:solidFill>
                <a:latin typeface="Calibri" panose="020F0502020204030204" pitchFamily="34" charset="0"/>
                <a:ea typeface="ＭＳ Ｐゴシック" panose="020B0600070205080204" pitchFamily="50" charset="-128"/>
              </a:defRPr>
            </a:lvl3pPr>
            <a:lvl4pPr marL="1600200" indent="-228600">
              <a:defRPr kumimoji="1">
                <a:solidFill>
                  <a:srgbClr val="FFFFFF"/>
                </a:solidFill>
                <a:latin typeface="Calibri" panose="020F0502020204030204" pitchFamily="34" charset="0"/>
                <a:ea typeface="ＭＳ Ｐゴシック" panose="020B0600070205080204" pitchFamily="50" charset="-128"/>
              </a:defRPr>
            </a:lvl4pPr>
            <a:lvl5pPr marL="2057400" indent="-228600">
              <a:defRPr kumimoji="1">
                <a:solidFill>
                  <a:srgbClr val="FFFFFF"/>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9pPr>
          </a:lstStyle>
          <a:p>
            <a:pPr eaLnBrk="1" hangingPunct="1"/>
            <a:r>
              <a:rPr lang="en-US" altLang="ja-JP" sz="1400">
                <a:solidFill>
                  <a:schemeClr val="tx1"/>
                </a:solidFill>
              </a:rPr>
              <a:t>Unoccupied state. V</a:t>
            </a:r>
            <a:r>
              <a:rPr lang="en-US" altLang="ja-JP" sz="1400" baseline="-25000">
                <a:solidFill>
                  <a:schemeClr val="tx1"/>
                </a:solidFill>
              </a:rPr>
              <a:t>tip</a:t>
            </a:r>
            <a:r>
              <a:rPr lang="en-US" altLang="ja-JP" sz="1400">
                <a:solidFill>
                  <a:schemeClr val="tx1"/>
                </a:solidFill>
              </a:rPr>
              <a:t> = </a:t>
            </a:r>
            <a:r>
              <a:rPr lang="en-US" altLang="ja-JP" sz="1400">
                <a:solidFill>
                  <a:srgbClr val="FF0000"/>
                </a:solidFill>
              </a:rPr>
              <a:t>-0.5</a:t>
            </a:r>
            <a:r>
              <a:rPr lang="en-US" altLang="ja-JP" sz="1400">
                <a:solidFill>
                  <a:schemeClr val="tx1"/>
                </a:solidFill>
              </a:rPr>
              <a:t> V</a:t>
            </a:r>
            <a:endParaRPr lang="en-US" altLang="ja-JP" sz="1400">
              <a:solidFill>
                <a:srgbClr val="000000"/>
              </a:solidFill>
              <a:latin typeface="Arial" panose="020B0604020202020204" pitchFamily="34" charset="0"/>
            </a:endParaRPr>
          </a:p>
        </p:txBody>
      </p:sp>
      <p:sp>
        <p:nvSpPr>
          <p:cNvPr id="209930" name="Text Box 6"/>
          <p:cNvSpPr txBox="1">
            <a:spLocks noChangeArrowheads="1"/>
          </p:cNvSpPr>
          <p:nvPr/>
        </p:nvSpPr>
        <p:spPr bwMode="auto">
          <a:xfrm>
            <a:off x="5546725" y="549275"/>
            <a:ext cx="3276600" cy="338138"/>
          </a:xfrm>
          <a:prstGeom prst="rect">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defTabSz="1222375">
              <a:defRPr kumimoji="1">
                <a:solidFill>
                  <a:srgbClr val="FFFFFF"/>
                </a:solidFill>
                <a:latin typeface="Calibri" panose="020F0502020204030204" pitchFamily="34" charset="0"/>
                <a:ea typeface="ＭＳ Ｐゴシック" panose="020B0600070205080204" pitchFamily="50" charset="-128"/>
              </a:defRPr>
            </a:lvl1pPr>
            <a:lvl2pPr marL="742950" indent="-285750" defTabSz="1222375">
              <a:defRPr kumimoji="1">
                <a:solidFill>
                  <a:srgbClr val="FFFFFF"/>
                </a:solidFill>
                <a:latin typeface="Calibri" panose="020F0502020204030204" pitchFamily="34" charset="0"/>
                <a:ea typeface="ＭＳ Ｐゴシック" panose="020B0600070205080204" pitchFamily="50" charset="-128"/>
              </a:defRPr>
            </a:lvl2pPr>
            <a:lvl3pPr marL="1143000" indent="-228600" defTabSz="1222375">
              <a:defRPr kumimoji="1">
                <a:solidFill>
                  <a:srgbClr val="FFFFFF"/>
                </a:solidFill>
                <a:latin typeface="Calibri" panose="020F0502020204030204" pitchFamily="34" charset="0"/>
                <a:ea typeface="ＭＳ Ｐゴシック" panose="020B0600070205080204" pitchFamily="50" charset="-128"/>
              </a:defRPr>
            </a:lvl3pPr>
            <a:lvl4pPr marL="1600200" indent="-228600" defTabSz="1222375">
              <a:defRPr kumimoji="1">
                <a:solidFill>
                  <a:srgbClr val="FFFFFF"/>
                </a:solidFill>
                <a:latin typeface="Calibri" panose="020F0502020204030204" pitchFamily="34" charset="0"/>
                <a:ea typeface="ＭＳ Ｐゴシック" panose="020B0600070205080204" pitchFamily="50" charset="-128"/>
              </a:defRPr>
            </a:lvl4pPr>
            <a:lvl5pPr marL="2057400" indent="-228600" defTabSz="1222375">
              <a:defRPr kumimoji="1">
                <a:solidFill>
                  <a:srgbClr val="FFFFFF"/>
                </a:solidFill>
                <a:latin typeface="Calibri" panose="020F0502020204030204" pitchFamily="34" charset="0"/>
                <a:ea typeface="ＭＳ Ｐゴシック" panose="020B0600070205080204" pitchFamily="50" charset="-128"/>
              </a:defRPr>
            </a:lvl5pPr>
            <a:lvl6pPr marL="2514600" indent="-228600" defTabSz="1222375"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6pPr>
            <a:lvl7pPr marL="2971800" indent="-228600" defTabSz="1222375"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7pPr>
            <a:lvl8pPr marL="3429000" indent="-228600" defTabSz="1222375"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8pPr>
            <a:lvl9pPr marL="3886200" indent="-228600" defTabSz="1222375"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9pPr>
          </a:lstStyle>
          <a:p>
            <a:pPr algn="ctr" eaLnBrk="1" hangingPunct="1"/>
            <a:r>
              <a:rPr lang="en-US" altLang="ja-JP" sz="1600">
                <a:solidFill>
                  <a:schemeClr val="bg1"/>
                </a:solidFill>
                <a:latin typeface="Arial" panose="020B0604020202020204" pitchFamily="34" charset="0"/>
              </a:rPr>
              <a:t>Constant current STM topography</a:t>
            </a:r>
          </a:p>
        </p:txBody>
      </p:sp>
      <p:pic>
        <p:nvPicPr>
          <p:cNvPr id="209931" name="図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592888" y="1717675"/>
            <a:ext cx="1404937" cy="154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32" name="図 10"/>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592888" y="4686300"/>
            <a:ext cx="1404937"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9933" name="グループ化 5"/>
          <p:cNvGrpSpPr>
            <a:grpSpLocks/>
          </p:cNvGrpSpPr>
          <p:nvPr/>
        </p:nvGrpSpPr>
        <p:grpSpPr bwMode="auto">
          <a:xfrm>
            <a:off x="8482013" y="2778125"/>
            <a:ext cx="1042987" cy="522288"/>
            <a:chOff x="8500540" y="2317541"/>
            <a:chExt cx="1043491" cy="523220"/>
          </a:xfrm>
        </p:grpSpPr>
        <p:sp>
          <p:nvSpPr>
            <p:cNvPr id="13" name="テキスト ボックス 14"/>
            <p:cNvSpPr txBox="1">
              <a:spLocks noChangeArrowheads="1"/>
            </p:cNvSpPr>
            <p:nvPr/>
          </p:nvSpPr>
          <p:spPr bwMode="auto">
            <a:xfrm>
              <a:off x="8500540" y="2317541"/>
              <a:ext cx="1043491" cy="523220"/>
            </a:xfrm>
            <a:prstGeom prst="rect">
              <a:avLst/>
            </a:prstGeom>
            <a:solidFill>
              <a:schemeClr val="accent6">
                <a:lumMod val="50000"/>
              </a:schemeClr>
            </a:solidFill>
            <a:ln w="9525" algn="ctr">
              <a:solidFill>
                <a:schemeClr val="bg1"/>
              </a:solidFill>
              <a:miter lim="800000"/>
              <a:headEnd/>
              <a:tailEnd/>
            </a:ln>
          </p:spPr>
          <p:txBody>
            <a:bodyPr wrap="non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algn="ctr"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algn="ctr"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algn="ctr"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algn="ctr"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179388" eaLnBrk="1" hangingPunct="1">
                <a:defRPr/>
              </a:pPr>
              <a:r>
                <a:rPr lang="en-US" altLang="ja-JP" sz="1400" dirty="0" smtClean="0">
                  <a:solidFill>
                    <a:schemeClr val="bg1"/>
                  </a:solidFill>
                  <a:latin typeface="Calibri" panose="020F0502020204030204" pitchFamily="34" charset="0"/>
                </a:rPr>
                <a:t>1st layer</a:t>
              </a:r>
            </a:p>
            <a:p>
              <a:pPr marL="179388" eaLnBrk="1" hangingPunct="1">
                <a:defRPr/>
              </a:pPr>
              <a:r>
                <a:rPr lang="en-US" altLang="ja-JP" sz="1400" dirty="0" smtClean="0">
                  <a:solidFill>
                    <a:schemeClr val="bg1"/>
                  </a:solidFill>
                  <a:latin typeface="Calibri" panose="020F0502020204030204" pitchFamily="34" charset="0"/>
                </a:rPr>
                <a:t>2nd layer</a:t>
              </a:r>
              <a:endParaRPr lang="en-US" altLang="ja-JP" sz="1400" dirty="0" smtClean="0">
                <a:solidFill>
                  <a:schemeClr val="bg1"/>
                </a:solidFill>
              </a:endParaRPr>
            </a:p>
          </p:txBody>
        </p:sp>
        <p:pic>
          <p:nvPicPr>
            <p:cNvPr id="209936" name="図 3"/>
            <p:cNvPicPr>
              <a:picLocks noChangeAspect="1"/>
            </p:cNvPicPr>
            <p:nvPr/>
          </p:nvPicPr>
          <p:blipFill>
            <a:blip r:embed="rId7">
              <a:extLst>
                <a:ext uri="{28A0092B-C50C-407E-A947-70E740481C1C}">
                  <a14:useLocalDpi xmlns:a14="http://schemas.microsoft.com/office/drawing/2010/main" val="0"/>
                </a:ext>
              </a:extLst>
            </a:blip>
            <a:srcRect l="21843" t="20097" r="28996" b="17686"/>
            <a:stretch>
              <a:fillRect/>
            </a:stretch>
          </p:blipFill>
          <p:spPr bwMode="auto">
            <a:xfrm>
              <a:off x="8589219" y="2420860"/>
              <a:ext cx="95332" cy="336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9934" name="Rectangle 18"/>
          <p:cNvSpPr>
            <a:spLocks noChangeArrowheads="1"/>
          </p:cNvSpPr>
          <p:nvPr/>
        </p:nvSpPr>
        <p:spPr bwMode="auto">
          <a:xfrm>
            <a:off x="273050" y="5219700"/>
            <a:ext cx="39592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defRPr kumimoji="1">
                <a:solidFill>
                  <a:srgbClr val="FFFFFF"/>
                </a:solidFill>
                <a:latin typeface="Calibri" panose="020F0502020204030204" pitchFamily="34" charset="0"/>
                <a:ea typeface="ＭＳ Ｐゴシック" panose="020B0600070205080204" pitchFamily="50" charset="-128"/>
              </a:defRPr>
            </a:lvl1pPr>
            <a:lvl2pPr marL="742950" indent="-285750">
              <a:defRPr kumimoji="1">
                <a:solidFill>
                  <a:srgbClr val="FFFFFF"/>
                </a:solidFill>
                <a:latin typeface="Calibri" panose="020F0502020204030204" pitchFamily="34" charset="0"/>
                <a:ea typeface="ＭＳ Ｐゴシック" panose="020B0600070205080204" pitchFamily="50" charset="-128"/>
              </a:defRPr>
            </a:lvl2pPr>
            <a:lvl3pPr marL="1143000" indent="-228600">
              <a:defRPr kumimoji="1">
                <a:solidFill>
                  <a:srgbClr val="FFFFFF"/>
                </a:solidFill>
                <a:latin typeface="Calibri" panose="020F0502020204030204" pitchFamily="34" charset="0"/>
                <a:ea typeface="ＭＳ Ｐゴシック" panose="020B0600070205080204" pitchFamily="50" charset="-128"/>
              </a:defRPr>
            </a:lvl3pPr>
            <a:lvl4pPr marL="1600200" indent="-228600">
              <a:defRPr kumimoji="1">
                <a:solidFill>
                  <a:srgbClr val="FFFFFF"/>
                </a:solidFill>
                <a:latin typeface="Calibri" panose="020F0502020204030204" pitchFamily="34" charset="0"/>
                <a:ea typeface="ＭＳ Ｐゴシック" panose="020B0600070205080204" pitchFamily="50" charset="-128"/>
              </a:defRPr>
            </a:lvl4pPr>
            <a:lvl5pPr marL="2057400" indent="-228600">
              <a:defRPr kumimoji="1">
                <a:solidFill>
                  <a:srgbClr val="FFFFFF"/>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9pPr>
          </a:lstStyle>
          <a:p>
            <a:pPr>
              <a:spcBef>
                <a:spcPts val="600"/>
              </a:spcBef>
            </a:pPr>
            <a:r>
              <a:rPr lang="ja-JP" altLang="en-US" sz="2000" dirty="0">
                <a:solidFill>
                  <a:schemeClr val="tx1"/>
                </a:solidFill>
                <a:latin typeface="Arial" panose="020B0604020202020204" pitchFamily="34" charset="0"/>
              </a:rPr>
              <a:t>六角形のハニカム構造がバイアスの正負によって反転することを再現した。</a:t>
            </a:r>
            <a:endParaRPr lang="en-US" altLang="ja-JP" sz="2000" baseline="-25000" dirty="0">
              <a:solidFill>
                <a:schemeClr val="tx1"/>
              </a:solidFill>
              <a:latin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標準デザイン">
  <a:themeElements>
    <a:clrScheme name="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222375"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222375"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デザインの設定">
  <a:themeElements>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デザインの設定">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デザインの設定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デザインの設定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デザインの設定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デザインの設定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デザインの設定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デザインの設定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デザインの設定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デザインの設定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デザインの設定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デザインの設定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デザインの設定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標準デザイン">
  <a:themeElements>
    <a:clrScheme name="1_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fontScheme name="1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14402</TotalTime>
  <Words>77</Words>
  <Application>Microsoft Office PowerPoint</Application>
  <PresentationFormat>A4 210 x 297 mm</PresentationFormat>
  <Paragraphs>14</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3</vt:i4>
      </vt:variant>
      <vt:variant>
        <vt:lpstr>スライド タイトル</vt:lpstr>
      </vt:variant>
      <vt:variant>
        <vt:i4>1</vt:i4>
      </vt:variant>
    </vt:vector>
  </HeadingPairs>
  <TitlesOfParts>
    <vt:vector size="8" baseType="lpstr">
      <vt:lpstr>ＭＳ Ｐゴシック</vt:lpstr>
      <vt:lpstr>ＭＳ Ｐ明朝</vt:lpstr>
      <vt:lpstr>Arial</vt:lpstr>
      <vt:lpstr>Calibri</vt:lpstr>
      <vt:lpstr>標準デザイン</vt:lpstr>
      <vt:lpstr>デザインの設定</vt:lpstr>
      <vt:lpstr>1_標準デザイン</vt:lpstr>
      <vt:lpstr>【DFTB】 Constant current STM image of Si(001)-c(4x2)</vt:lpstr>
    </vt:vector>
  </TitlesOfParts>
  <Company>AAS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カタログ</dc:title>
  <dc:creator>aas</dc:creator>
  <cp:lastModifiedBy>shinotsuka</cp:lastModifiedBy>
  <cp:revision>1016</cp:revision>
  <dcterms:created xsi:type="dcterms:W3CDTF">2014-03-31T02:49:52Z</dcterms:created>
  <dcterms:modified xsi:type="dcterms:W3CDTF">2016-09-05T02:07:49Z</dcterms:modified>
</cp:coreProperties>
</file>