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68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1764" y="-45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Analyzer_ImageProcessing_003a</a:t>
            </a:r>
            <a:endParaRPr lang="en-US" altLang="ja-JP" dirty="0" smtClean="0"/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Analyzer_ImageProcessing_003b</a:t>
            </a:r>
            <a:endParaRPr lang="ja-JP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360388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【Analyzer】</a:t>
            </a:r>
            <a:r>
              <a:rPr lang="ja-JP" altLang="en-US" dirty="0" smtClean="0"/>
              <a:t>画像のフーリエ解析・高解像度化</a:t>
            </a:r>
            <a:r>
              <a:rPr lang="en-US" altLang="ja-JP" dirty="0" smtClean="0"/>
              <a:t>(1)</a:t>
            </a:r>
          </a:p>
        </p:txBody>
      </p:sp>
      <p:sp>
        <p:nvSpPr>
          <p:cNvPr id="17411" name="AutoShape 3"/>
          <p:cNvSpPr>
            <a:spLocks noChangeArrowheads="1"/>
          </p:cNvSpPr>
          <p:nvPr/>
        </p:nvSpPr>
        <p:spPr bwMode="auto">
          <a:xfrm>
            <a:off x="128588" y="563563"/>
            <a:ext cx="2178050" cy="388937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chemeClr val="bg1"/>
                </a:solidFill>
              </a:rPr>
              <a:t>画像のフーリエ解析</a:t>
            </a:r>
          </a:p>
        </p:txBody>
      </p:sp>
      <p:pic>
        <p:nvPicPr>
          <p:cNvPr id="17412" name="Picture 2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8" y="1052513"/>
            <a:ext cx="2225675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2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25" y="1052513"/>
            <a:ext cx="2189163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2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688" y="1052513"/>
            <a:ext cx="2189162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Text Box 28"/>
          <p:cNvSpPr txBox="1">
            <a:spLocks noChangeArrowheads="1"/>
          </p:cNvSpPr>
          <p:nvPr/>
        </p:nvSpPr>
        <p:spPr bwMode="auto">
          <a:xfrm>
            <a:off x="5037138" y="3343275"/>
            <a:ext cx="15224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rgbClr val="663300"/>
                </a:solidFill>
              </a:rPr>
              <a:t>高周波を強調</a:t>
            </a:r>
          </a:p>
        </p:txBody>
      </p:sp>
      <p:sp>
        <p:nvSpPr>
          <p:cNvPr id="17416" name="Text Box 29"/>
          <p:cNvSpPr txBox="1">
            <a:spLocks noChangeArrowheads="1"/>
          </p:cNvSpPr>
          <p:nvPr/>
        </p:nvSpPr>
        <p:spPr bwMode="auto">
          <a:xfrm>
            <a:off x="7185025" y="3343275"/>
            <a:ext cx="15224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rgbClr val="663300"/>
                </a:solidFill>
              </a:rPr>
              <a:t>低周波を強調</a:t>
            </a:r>
          </a:p>
        </p:txBody>
      </p:sp>
      <p:sp>
        <p:nvSpPr>
          <p:cNvPr id="17417" name="Text Box 37"/>
          <p:cNvSpPr txBox="1">
            <a:spLocks noChangeArrowheads="1"/>
          </p:cNvSpPr>
          <p:nvPr/>
        </p:nvSpPr>
        <p:spPr bwMode="auto">
          <a:xfrm>
            <a:off x="8832850" y="0"/>
            <a:ext cx="10731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Analyzer</a:t>
            </a:r>
          </a:p>
        </p:txBody>
      </p:sp>
      <p:pic>
        <p:nvPicPr>
          <p:cNvPr id="17418" name="Picture 10" descr="11100621highpass_cartesia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188" y="3933825"/>
            <a:ext cx="2316162" cy="241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11" descr="11100621lowpass_cartesia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688" y="3933825"/>
            <a:ext cx="2316162" cy="241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0" name="AutoShape 4"/>
          <p:cNvSpPr>
            <a:spLocks noChangeArrowheads="1"/>
          </p:cNvSpPr>
          <p:nvPr/>
        </p:nvSpPr>
        <p:spPr bwMode="auto">
          <a:xfrm>
            <a:off x="3297238" y="3429000"/>
            <a:ext cx="863600" cy="430213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pic>
        <p:nvPicPr>
          <p:cNvPr id="17421" name="Picture 13" descr="1110062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3860800"/>
            <a:ext cx="2317750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25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【Analyzer】画像のフーリエ解析・高解像度化(1)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1015</cp:revision>
  <dcterms:created xsi:type="dcterms:W3CDTF">2014-03-31T02:49:52Z</dcterms:created>
  <dcterms:modified xsi:type="dcterms:W3CDTF">2016-08-30T08:19:36Z</dcterms:modified>
</cp:coreProperties>
</file>