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8"/>
  </p:notesMasterIdLst>
  <p:handoutMasterIdLst>
    <p:handoutMasterId r:id="rId9"/>
  </p:handoutMasterIdLst>
  <p:sldIdLst>
    <p:sldId id="842" r:id="rId4"/>
    <p:sldId id="843" r:id="rId5"/>
    <p:sldId id="844" r:id="rId6"/>
    <p:sldId id="845" r:id="rId7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25" autoAdjust="0"/>
    <p:restoredTop sz="86401" autoAdjust="0"/>
  </p:normalViewPr>
  <p:slideViewPr>
    <p:cSldViewPr>
      <p:cViewPr varScale="1">
        <p:scale>
          <a:sx n="49" d="100"/>
          <a:sy n="49" d="100"/>
        </p:scale>
        <p:origin x="642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DFTB_ConstCurrentSTM_Inorganic_002a</a:t>
            </a:r>
          </a:p>
          <a:p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4419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DFTB_ConstCurrentSTM_Inorganic_002b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085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DFTB_ConstCurrentSTM_Inorganic_002c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705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DFTB_ConstCurrentSTM_Inorganic_002d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6057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14019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600450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current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+2.73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電流値：</a:t>
            </a:r>
            <a:r>
              <a:rPr lang="en-US" altLang="ja-JP" sz="1400">
                <a:latin typeface="Calibri" panose="020F0502020204030204" pitchFamily="34" charset="0"/>
              </a:rPr>
              <a:t>		1000 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pic>
        <p:nvPicPr>
          <p:cNvPr id="214020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689350"/>
            <a:ext cx="4635500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021" name="Picture 8" descr="stm_si001_3x1h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22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4023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24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14025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14026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4027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5778500"/>
            <a:ext cx="10414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18115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600450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current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+3.5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電流値：</a:t>
            </a:r>
            <a:r>
              <a:rPr lang="en-US" altLang="ja-JP" sz="1400">
                <a:latin typeface="Calibri" panose="020F0502020204030204" pitchFamily="34" charset="0"/>
              </a:rPr>
              <a:t>		1000 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pic>
        <p:nvPicPr>
          <p:cNvPr id="218116" name="Picture 8" descr="stm_si001_3x1h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8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8119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20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18121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18122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20" y="3700239"/>
            <a:ext cx="4147188" cy="3048224"/>
          </a:xfrm>
          <a:prstGeom prst="rect">
            <a:avLst/>
          </a:prstGeom>
        </p:spPr>
      </p:pic>
      <p:pic>
        <p:nvPicPr>
          <p:cNvPr id="13" name="図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855" y="5791200"/>
            <a:ext cx="10414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64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20163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600450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current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-3.5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電流値：</a:t>
            </a:r>
            <a:r>
              <a:rPr lang="en-US" altLang="ja-JP" sz="1400">
                <a:latin typeface="Calibri" panose="020F0502020204030204" pitchFamily="34" charset="0"/>
              </a:rPr>
              <a:t>		1000 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pic>
        <p:nvPicPr>
          <p:cNvPr id="220164" name="Picture 8" descr="stm_si001_3x1h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0165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6"/>
          <a:stretch>
            <a:fillRect/>
          </a:stretch>
        </p:blipFill>
        <p:spPr bwMode="auto">
          <a:xfrm>
            <a:off x="117475" y="3657600"/>
            <a:ext cx="4906963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6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0167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8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20169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20170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0171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5791200"/>
            <a:ext cx="10414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56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22211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600450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current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-3.5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電流値：</a:t>
            </a:r>
            <a:r>
              <a:rPr lang="en-US" altLang="ja-JP" sz="1400">
                <a:latin typeface="Calibri" panose="020F0502020204030204" pitchFamily="34" charset="0"/>
              </a:rPr>
              <a:t>		1 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25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pic>
        <p:nvPicPr>
          <p:cNvPr id="222212" name="Picture 8" descr="stm_si001_3x1h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3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2214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5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22216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22217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2218" name="図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3648075"/>
            <a:ext cx="4797425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9" name="図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5791200"/>
            <a:ext cx="10414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15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14415</TotalTime>
  <Words>292</Words>
  <Application>Microsoft Office PowerPoint</Application>
  <PresentationFormat>A4 210 x 297 mm</PresentationFormat>
  <Paragraphs>60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【DFTB】Si(001)-3x1:H表面のconstant current STM像シミュレーション</vt:lpstr>
      <vt:lpstr>【DFTB】Si(001)-3x1:H表面のconstant current STM像シミュレーション</vt:lpstr>
      <vt:lpstr>【DFTB】Si(001)-3x1:H表面のconstant current STM像シミュレーション</vt:lpstr>
      <vt:lpstr>【DFTB】Si(001)-3x1:H表面のconstant current STM像シミュレーション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1016</cp:revision>
  <dcterms:created xsi:type="dcterms:W3CDTF">2014-03-31T02:49:52Z</dcterms:created>
  <dcterms:modified xsi:type="dcterms:W3CDTF">2016-09-05T02:22:31Z</dcterms:modified>
</cp:coreProperties>
</file>