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72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6419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DFTB_FreqShift_Polymer_005</a:t>
            </a:r>
            <a:r>
              <a:rPr lang="en-US" altLang="ja-JP" smtClean="0"/>
              <a:t> </a:t>
            </a:r>
            <a:endParaRPr lang="en-US" altLang="ja-JP" dirty="0" smtClean="0"/>
          </a:p>
        </p:txBody>
      </p:sp>
      <p:sp>
        <p:nvSpPr>
          <p:cNvPr id="31642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0AF991AA-59C8-42D0-BD47-3DE7F683AB62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505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.wmf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タイトル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【DFTB】</a:t>
            </a:r>
            <a:r>
              <a:rPr lang="ja-JP" altLang="ja-JP" dirty="0" smtClean="0"/>
              <a:t>高耐熱性ポリイミド接着剤</a:t>
            </a:r>
            <a:r>
              <a:rPr lang="en-US" altLang="ja-JP" dirty="0" err="1" smtClean="0"/>
              <a:t>Larc</a:t>
            </a:r>
            <a:r>
              <a:rPr lang="en-US" altLang="ja-JP" dirty="0" smtClean="0"/>
              <a:t>-TPI</a:t>
            </a:r>
            <a:endParaRPr lang="ja-JP" altLang="ja-JP" dirty="0" smtClean="0"/>
          </a:p>
        </p:txBody>
      </p:sp>
      <p:sp>
        <p:nvSpPr>
          <p:cNvPr id="315395" name="テキスト ボックス 9"/>
          <p:cNvSpPr txBox="1">
            <a:spLocks noChangeArrowheads="1"/>
          </p:cNvSpPr>
          <p:nvPr/>
        </p:nvSpPr>
        <p:spPr bwMode="auto">
          <a:xfrm>
            <a:off x="323850" y="2060575"/>
            <a:ext cx="40925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モノマーに周期的境界条件を課して計算</a:t>
            </a:r>
          </a:p>
        </p:txBody>
      </p:sp>
      <p:pic>
        <p:nvPicPr>
          <p:cNvPr id="315396" name="Picture 2" descr="C:\Users\Hiroo Azuma\Documents\spm\打ち合わせ資料・ドキュメント\東洋紡・三菱レイヨン_計算事例_11May2016\Larc-TP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92150"/>
            <a:ext cx="4640262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5397" name="Picture 7" descr="C:\Users\Hiroo Azuma\Documents\spm\TOYOBO_calc_example_16May2016\LarcTPI\DFTB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463" y="692150"/>
            <a:ext cx="467995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395288" y="2773363"/>
            <a:ext cx="8318500" cy="64770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170kHz,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4.8Å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　　　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　　       　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15399" name="Object 3"/>
          <p:cNvGraphicFramePr>
            <a:graphicFrameLocks noChangeAspect="1"/>
          </p:cNvGraphicFramePr>
          <p:nvPr/>
        </p:nvGraphicFramePr>
        <p:xfrm>
          <a:off x="2124075" y="3062288"/>
          <a:ext cx="1285875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56" name="数式" r:id="rId6" imgW="710891" imgH="203112" progId="Equation.3">
                  <p:embed/>
                </p:oleObj>
              </mc:Choice>
              <mc:Fallback>
                <p:oleObj name="数式" r:id="rId6" imgW="710891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3062288"/>
                        <a:ext cx="1285875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5400" name="Object 4"/>
          <p:cNvGraphicFramePr>
            <a:graphicFrameLocks noChangeAspect="1"/>
          </p:cNvGraphicFramePr>
          <p:nvPr/>
        </p:nvGraphicFramePr>
        <p:xfrm>
          <a:off x="4243388" y="3062288"/>
          <a:ext cx="1079500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57" name="数式" r:id="rId8" imgW="596641" imgH="203112" progId="Equation.3">
                  <p:embed/>
                </p:oleObj>
              </mc:Choice>
              <mc:Fallback>
                <p:oleObj name="数式" r:id="rId8" imgW="596641" imgH="20311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3388" y="3062288"/>
                        <a:ext cx="1079500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5401" name="Picture 5" descr="C:\Users\Hiroo Azuma\Documents\spm\TOYOBO_calc_example_16May2016\LarcTPI\dftb_freq_shift_04_3D_body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498850"/>
            <a:ext cx="7440612" cy="329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5402" name="Picture 6" descr="C:\Users\Hiroo Azuma\Documents\spm\TOYOBO_calc_example_16May2016\LarcTPI\dftb_freq_shift_04_3D_label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5011738"/>
            <a:ext cx="112395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5403" name="Picture 8" descr="C:\Users\Hiroo Azuma\Documents\spm\TOYOBO_calc_example_16May2016\LarcTPI\atoms_d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4146550"/>
            <a:ext cx="4662487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50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デザインの設定</vt:lpstr>
      <vt:lpstr>1_標準デザイン</vt:lpstr>
      <vt:lpstr>数式</vt:lpstr>
      <vt:lpstr>【DFTB】高耐熱性ポリイミド接着剤Larc-TPI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2016-08-31T05:29:49Z</dcterms:modified>
</cp:coreProperties>
</file>