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06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65" d="100"/>
          <a:sy n="65" d="100"/>
        </p:scale>
        <p:origin x="84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CG_ConstForce_Inorganic_001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443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title"/>
          </p:nvPr>
        </p:nvSpPr>
        <p:spPr>
          <a:xfrm>
            <a:off x="200340" y="692620"/>
            <a:ext cx="4967990" cy="549275"/>
          </a:xfrm>
        </p:spPr>
        <p:txBody>
          <a:bodyPr/>
          <a:lstStyle/>
          <a:p>
            <a:r>
              <a:rPr lang="en-US" altLang="ja-JP" dirty="0" smtClean="0"/>
              <a:t>CG:</a:t>
            </a:r>
            <a:r>
              <a:rPr lang="ja-JP" altLang="en-US" dirty="0" smtClean="0"/>
              <a:t> ハイドロキシアパタイト </a:t>
            </a:r>
            <a:r>
              <a:rPr lang="en-US" altLang="ja-JP" dirty="0" smtClean="0"/>
              <a:t>AFM</a:t>
            </a:r>
            <a:endParaRPr lang="ja-JP" altLang="en-US" dirty="0" smtClean="0"/>
          </a:p>
        </p:txBody>
      </p:sp>
      <p:pic>
        <p:nvPicPr>
          <p:cNvPr id="2051" name="図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5160" y="692620"/>
            <a:ext cx="2160571" cy="212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図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370" y="1772770"/>
            <a:ext cx="3277036" cy="233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テキスト ボックス 5"/>
          <p:cNvSpPr txBox="1">
            <a:spLocks noChangeArrowheads="1"/>
          </p:cNvSpPr>
          <p:nvPr/>
        </p:nvSpPr>
        <p:spPr bwMode="auto">
          <a:xfrm>
            <a:off x="416370" y="4221110"/>
            <a:ext cx="2497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探針</a:t>
            </a:r>
            <a:r>
              <a:rPr lang="en-US" altLang="ja-JP" dirty="0">
                <a:solidFill>
                  <a:schemeClr val="tx1"/>
                </a:solidFill>
              </a:rPr>
              <a:t>: </a:t>
            </a:r>
            <a:r>
              <a:rPr lang="ja-JP" altLang="en-US" dirty="0">
                <a:solidFill>
                  <a:schemeClr val="tx1"/>
                </a:solidFill>
              </a:rPr>
              <a:t>シリコン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試料表面</a:t>
            </a:r>
            <a:r>
              <a:rPr lang="en-US" altLang="ja-JP" dirty="0">
                <a:solidFill>
                  <a:schemeClr val="tx1"/>
                </a:solidFill>
              </a:rPr>
              <a:t>: HAP(100)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2054" name="テキスト ボックス 7"/>
          <p:cNvSpPr txBox="1">
            <a:spLocks noChangeArrowheads="1"/>
          </p:cNvSpPr>
          <p:nvPr/>
        </p:nvSpPr>
        <p:spPr bwMode="auto">
          <a:xfrm>
            <a:off x="6033150" y="2852920"/>
            <a:ext cx="3600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AFM</a:t>
            </a:r>
            <a:r>
              <a:rPr lang="ja-JP" altLang="en-US" dirty="0">
                <a:solidFill>
                  <a:schemeClr val="tx1"/>
                </a:solidFill>
              </a:rPr>
              <a:t>実験結果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Langmuir, 24, 12446-12451 (2008)</a:t>
            </a:r>
            <a:endParaRPr lang="ja-JP" altLang="en-US" dirty="0">
              <a:solidFill>
                <a:schemeClr val="tx1"/>
              </a:solidFill>
            </a:endParaRPr>
          </a:p>
        </p:txBody>
      </p:sp>
      <p:pic>
        <p:nvPicPr>
          <p:cNvPr id="2055" name="図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3150" y="3573020"/>
            <a:ext cx="2860000" cy="232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テキスト ボックス 9"/>
          <p:cNvSpPr txBox="1">
            <a:spLocks noChangeArrowheads="1"/>
          </p:cNvSpPr>
          <p:nvPr/>
        </p:nvSpPr>
        <p:spPr bwMode="auto">
          <a:xfrm>
            <a:off x="6033150" y="5949350"/>
            <a:ext cx="20929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CGAFM </a:t>
            </a:r>
            <a:r>
              <a:rPr lang="ja-JP" altLang="en-US" dirty="0">
                <a:solidFill>
                  <a:schemeClr val="tx1"/>
                </a:solidFill>
              </a:rPr>
              <a:t>力一定像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原子位置固定</a:t>
            </a:r>
          </a:p>
        </p:txBody>
      </p:sp>
      <p:sp>
        <p:nvSpPr>
          <p:cNvPr id="11" name="右矢印 10"/>
          <p:cNvSpPr/>
          <p:nvPr/>
        </p:nvSpPr>
        <p:spPr>
          <a:xfrm>
            <a:off x="3944860" y="3068950"/>
            <a:ext cx="1405070" cy="404813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8330" y="188550"/>
            <a:ext cx="1951038" cy="40005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バイオ関連分野</a:t>
            </a:r>
          </a:p>
        </p:txBody>
      </p:sp>
    </p:spTree>
    <p:extLst>
      <p:ext uri="{BB962C8B-B14F-4D97-AF65-F5344CB8AC3E}">
        <p14:creationId xmlns:p14="http://schemas.microsoft.com/office/powerpoint/2010/main" val="39334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15463</TotalTime>
  <Words>35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CG: ハイドロキシアパタイト AFM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1056</cp:revision>
  <dcterms:created xsi:type="dcterms:W3CDTF">2014-03-31T02:49:52Z</dcterms:created>
  <dcterms:modified xsi:type="dcterms:W3CDTF">2016-10-05T05:15:48Z</dcterms:modified>
</cp:coreProperties>
</file>