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MD_ConstHeight_Organic_001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MD_ConstHeight_Organic_002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05967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高さ一定モード</a:t>
            </a:r>
          </a:p>
        </p:txBody>
      </p:sp>
      <p:sp>
        <p:nvSpPr>
          <p:cNvPr id="167939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992188" y="549275"/>
            <a:ext cx="6080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探針を高さ一定で平面上を走査し、探針に作用する力を計算します。 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7040563" y="971550"/>
            <a:ext cx="26654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高さ一定モードで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HOPG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基板上のベンゼンを走査し、探針に作用する力を計算します。 </a:t>
            </a: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7113588" y="3849688"/>
            <a:ext cx="259238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高さ一定モードで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HOPG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基板上の蟻酸を走査し、探針に作用する力を計算します。 </a:t>
            </a:r>
          </a:p>
        </p:txBody>
      </p:sp>
      <p:pic>
        <p:nvPicPr>
          <p:cNvPr id="167943" name="Picture 7" descr="constZ_benzene-inpu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042988"/>
            <a:ext cx="35020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4" name="Picture 8" descr="constZ_benzene-cro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1844675"/>
            <a:ext cx="2417762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5" name="Picture 9" descr="constZ_benzene_MD_Fz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1042988"/>
            <a:ext cx="2860675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6" name="Picture 10" descr="constZ_formic_MD_Fz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13" y="3922713"/>
            <a:ext cx="2860675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7" name="Picture 11" descr="constZ_formic-inpu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849688"/>
            <a:ext cx="35020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74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【MD】高さ一定モード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2016-10-07T04:37:54Z</dcterms:modified>
</cp:coreProperties>
</file>