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5"/>
  </p:notesMasterIdLst>
  <p:handoutMasterIdLst>
    <p:handoutMasterId r:id="rId6"/>
  </p:handoutMasterIdLst>
  <p:sldIdLst>
    <p:sldId id="1186" r:id="rId4"/>
  </p:sldIdLst>
  <p:sldSz cx="9906000" cy="6858000" type="A4"/>
  <p:notesSz cx="7099300" cy="10223500"/>
  <p:defaultTextStyle>
    <a:defPPr>
      <a:defRPr lang="ja-JP"/>
    </a:defPPr>
    <a:lvl1pPr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1pPr>
    <a:lvl2pPr marL="341313" indent="115888"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2pPr>
    <a:lvl3pPr marL="682625" indent="2317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3pPr>
    <a:lvl4pPr marL="1025525" indent="346075"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4pPr>
    <a:lvl5pPr marL="1366838" indent="461963" algn="l" rtl="0" eaLnBrk="0" fontAlgn="base" hangingPunct="0">
      <a:spcBef>
        <a:spcPct val="0"/>
      </a:spcBef>
      <a:spcAft>
        <a:spcPct val="0"/>
      </a:spcAft>
      <a:defRPr kumimoji="1" kern="1200">
        <a:solidFill>
          <a:srgbClr val="FFFFFF"/>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rgbClr val="FFFFFF"/>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8000"/>
    <a:srgbClr val="FF0000"/>
    <a:srgbClr val="66CCFF"/>
    <a:srgbClr val="663300"/>
    <a:srgbClr val="33CC33"/>
    <a:srgbClr val="CCFFFF"/>
    <a:srgbClr val="EAF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04" autoAdjust="0"/>
    <p:restoredTop sz="86401" autoAdjust="0"/>
  </p:normalViewPr>
  <p:slideViewPr>
    <p:cSldViewPr>
      <p:cViewPr varScale="1">
        <p:scale>
          <a:sx n="55" d="100"/>
          <a:sy n="55" d="100"/>
        </p:scale>
        <p:origin x="-204" y="-96"/>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67C87FE1-64A7-43F1-8B05-74C643405BF2}" type="datetimeFigureOut">
              <a:rPr lang="ja-JP" altLang="en-US"/>
              <a:pPr>
                <a:defRPr/>
              </a:pPr>
              <a:t>2016/8/30</a:t>
            </a:fld>
            <a:endParaRPr lang="en-US" altLang="ja-JP"/>
          </a:p>
        </p:txBody>
      </p:sp>
      <p:sp>
        <p:nvSpPr>
          <p:cNvPr id="327684" name="Rectangle 4"/>
          <p:cNvSpPr>
            <a:spLocks noGrp="1" noChangeArrowheads="1"/>
          </p:cNvSpPr>
          <p:nvPr>
            <p:ph type="ftr" sz="quarter" idx="2"/>
          </p:nvPr>
        </p:nvSpPr>
        <p:spPr bwMode="auto">
          <a:xfrm>
            <a:off x="0"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anose="020B0604020202020204" pitchFamily="34" charset="0"/>
              </a:defRPr>
            </a:lvl1pPr>
          </a:lstStyle>
          <a:p>
            <a:pPr>
              <a:defRPr/>
            </a:pPr>
            <a:endParaRPr lang="en-US" altLang="ja-JP"/>
          </a:p>
        </p:txBody>
      </p:sp>
      <p:sp>
        <p:nvSpPr>
          <p:cNvPr id="327685" name="Rectangle 5"/>
          <p:cNvSpPr>
            <a:spLocks noGrp="1" noChangeArrowheads="1"/>
          </p:cNvSpPr>
          <p:nvPr>
            <p:ph type="sldNum" sz="quarter" idx="3"/>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defRPr>
            </a:lvl1pPr>
          </a:lstStyle>
          <a:p>
            <a:pPr>
              <a:defRPr/>
            </a:pPr>
            <a:fld id="{BD7DA282-6B67-46C6-A9FB-361BF0D1E319}" type="slidenum">
              <a:rPr lang="ja-JP" altLang="en-US"/>
              <a:pPr>
                <a:defRPr/>
              </a:pPr>
              <a:t>‹#›</a:t>
            </a:fld>
            <a:endParaRPr lang="en-US" altLang="ja-JP"/>
          </a:p>
        </p:txBody>
      </p:sp>
    </p:spTree>
    <p:extLst>
      <p:ext uri="{BB962C8B-B14F-4D97-AF65-F5344CB8AC3E}">
        <p14:creationId xmlns:p14="http://schemas.microsoft.com/office/powerpoint/2010/main" val="2004177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lvl1pPr algn="r" defTabSz="987425" eaLnBrk="1" hangingPunct="1">
              <a:defRPr sz="1300" b="0">
                <a:solidFill>
                  <a:schemeClr val="tx1"/>
                </a:solidFill>
                <a:latin typeface="Arial" pitchFamily="34" charset="0"/>
              </a:defRPr>
            </a:lvl1pPr>
          </a:lstStyle>
          <a:p>
            <a:pPr>
              <a:defRPr/>
            </a:pPr>
            <a:endParaRPr lang="en-US" altLang="ja-JP"/>
          </a:p>
        </p:txBody>
      </p:sp>
      <p:sp>
        <p:nvSpPr>
          <p:cNvPr id="5124" name="Rectangle 4"/>
          <p:cNvSpPr>
            <a:spLocks noGrp="1" noRot="1" noChangeAspect="1" noChangeArrowheads="1" noTextEdit="1"/>
          </p:cNvSpPr>
          <p:nvPr>
            <p:ph type="sldImg" idx="2"/>
          </p:nvPr>
        </p:nvSpPr>
        <p:spPr bwMode="auto">
          <a:xfrm>
            <a:off x="781050" y="768350"/>
            <a:ext cx="5534025" cy="3830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711200" y="4856163"/>
            <a:ext cx="56769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25606" name="Rectangle 6"/>
          <p:cNvSpPr>
            <a:spLocks noGrp="1" noChangeArrowheads="1"/>
          </p:cNvSpPr>
          <p:nvPr>
            <p:ph type="ftr" sz="quarter" idx="4"/>
          </p:nvPr>
        </p:nvSpPr>
        <p:spPr bwMode="auto">
          <a:xfrm>
            <a:off x="0" y="97107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l" defTabSz="987425" eaLnBrk="1" hangingPunct="1">
              <a:defRPr sz="1300" b="0">
                <a:solidFill>
                  <a:schemeClr val="tx1"/>
                </a:solidFill>
                <a:latin typeface="Arial" pitchFamily="34" charset="0"/>
              </a:defRPr>
            </a:lvl1pPr>
          </a:lstStyle>
          <a:p>
            <a:pPr>
              <a:defRPr/>
            </a:pPr>
            <a:endParaRPr lang="en-US" altLang="ja-JP"/>
          </a:p>
        </p:txBody>
      </p:sp>
      <p:sp>
        <p:nvSpPr>
          <p:cNvPr id="25607" name="Rectangle 7"/>
          <p:cNvSpPr>
            <a:spLocks noGrp="1" noChangeArrowheads="1"/>
          </p:cNvSpPr>
          <p:nvPr>
            <p:ph type="sldNum" sz="quarter" idx="5"/>
          </p:nvPr>
        </p:nvSpPr>
        <p:spPr bwMode="auto">
          <a:xfrm>
            <a:off x="4021138" y="97107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84" tIns="49493" rIns="98984" bIns="49493" numCol="1" anchor="b" anchorCtr="0" compatLnSpc="1">
            <a:prstTxWarp prst="textNoShape">
              <a:avLst/>
            </a:prstTxWarp>
          </a:bodyPr>
          <a:lstStyle>
            <a:lvl1pPr algn="r" defTabSz="987425" eaLnBrk="1" hangingPunct="1">
              <a:defRPr sz="1300">
                <a:solidFill>
                  <a:schemeClr val="tx1"/>
                </a:solidFill>
                <a:latin typeface="Arial" panose="020B0604020202020204" pitchFamily="34" charset="0"/>
              </a:defRPr>
            </a:lvl1pPr>
          </a:lstStyle>
          <a:p>
            <a:pPr>
              <a:defRPr/>
            </a:pPr>
            <a:fld id="{D12A2294-EB08-47FD-A434-49C06D54B1E1}" type="slidenum">
              <a:rPr lang="en-US" altLang="ja-JP"/>
              <a:pPr>
                <a:defRPr/>
              </a:pPr>
              <a:t>‹#›</a:t>
            </a:fld>
            <a:endParaRPr lang="en-US" altLang="ja-JP"/>
          </a:p>
        </p:txBody>
      </p:sp>
    </p:spTree>
    <p:extLst>
      <p:ext uri="{BB962C8B-B14F-4D97-AF65-F5344CB8AC3E}">
        <p14:creationId xmlns:p14="http://schemas.microsoft.com/office/powerpoint/2010/main" val="58807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1pPr>
    <a:lvl2pPr marL="341313"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2pPr>
    <a:lvl3pPr marL="6826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3pPr>
    <a:lvl4pPr marL="1025525"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4pPr>
    <a:lvl5pPr marL="1366838" algn="l" rtl="0" eaLnBrk="0" fontAlgn="base" hangingPunct="0">
      <a:spcBef>
        <a:spcPct val="30000"/>
      </a:spcBef>
      <a:spcAft>
        <a:spcPct val="0"/>
      </a:spcAft>
      <a:defRPr kumimoji="1" sz="900" kern="1200">
        <a:solidFill>
          <a:schemeClr val="tx1"/>
        </a:solidFill>
        <a:latin typeface="Arial" pitchFamily="34" charset="0"/>
        <a:ea typeface="ＭＳ Ｐ明朝" pitchFamily="18" charset="-128"/>
        <a:cs typeface="+mn-cs"/>
      </a:defRPr>
    </a:lvl5pPr>
    <a:lvl6pPr marL="1710385" algn="l" defTabSz="684154" rtl="0" eaLnBrk="1" latinLnBrk="0" hangingPunct="1">
      <a:defRPr kumimoji="1" sz="900" kern="1200">
        <a:solidFill>
          <a:schemeClr val="tx1"/>
        </a:solidFill>
        <a:latin typeface="+mn-lt"/>
        <a:ea typeface="+mn-ea"/>
        <a:cs typeface="+mn-cs"/>
      </a:defRPr>
    </a:lvl6pPr>
    <a:lvl7pPr marL="2052462" algn="l" defTabSz="684154" rtl="0" eaLnBrk="1" latinLnBrk="0" hangingPunct="1">
      <a:defRPr kumimoji="1" sz="900" kern="1200">
        <a:solidFill>
          <a:schemeClr val="tx1"/>
        </a:solidFill>
        <a:latin typeface="+mn-lt"/>
        <a:ea typeface="+mn-ea"/>
        <a:cs typeface="+mn-cs"/>
      </a:defRPr>
    </a:lvl7pPr>
    <a:lvl8pPr marL="2394539" algn="l" defTabSz="684154" rtl="0" eaLnBrk="1" latinLnBrk="0" hangingPunct="1">
      <a:defRPr kumimoji="1" sz="900" kern="1200">
        <a:solidFill>
          <a:schemeClr val="tx1"/>
        </a:solidFill>
        <a:latin typeface="+mn-lt"/>
        <a:ea typeface="+mn-ea"/>
        <a:cs typeface="+mn-cs"/>
      </a:defRPr>
    </a:lvl8pPr>
    <a:lvl9pPr marL="2736616" algn="l" defTabSz="684154"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p:spPr>
        <p:txBody>
          <a:bodyPr/>
          <a:lstStyle/>
          <a:p>
            <a:r>
              <a:rPr kumimoji="1" lang="en-US" altLang="ja-JP" sz="900" b="0" i="0" u="none" strike="noStrike" kern="1200" dirty="0" smtClean="0">
                <a:solidFill>
                  <a:schemeClr val="tx1"/>
                </a:solidFill>
                <a:effectLst/>
                <a:latin typeface="Arial" pitchFamily="34" charset="0"/>
                <a:ea typeface="ＭＳ Ｐ明朝" pitchFamily="18" charset="-128"/>
                <a:cs typeface="+mn-cs"/>
              </a:rPr>
              <a:t>FemAFM_FreqShift_Inorganic_001</a:t>
            </a:r>
            <a:endParaRPr lang="ja-JP" altLang="en-US" dirty="0" smtClean="0"/>
          </a:p>
        </p:txBody>
      </p:sp>
    </p:spTree>
    <p:extLst>
      <p:ext uri="{BB962C8B-B14F-4D97-AF65-F5344CB8AC3E}">
        <p14:creationId xmlns:p14="http://schemas.microsoft.com/office/powerpoint/2010/main" val="3830645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3196" y="2130652"/>
            <a:ext cx="8419609" cy="1469571"/>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6392" y="3885974"/>
            <a:ext cx="6933217" cy="1753054"/>
          </a:xfrm>
        </p:spPr>
        <p:txBody>
          <a:bodyPr/>
          <a:lstStyle>
            <a:lvl1pPr marL="0" indent="0" algn="ctr">
              <a:buNone/>
              <a:defRPr/>
            </a:lvl1pPr>
            <a:lvl2pPr marL="342077" indent="0" algn="ctr">
              <a:buNone/>
              <a:defRPr/>
            </a:lvl2pPr>
            <a:lvl3pPr marL="684154" indent="0" algn="ctr">
              <a:buNone/>
              <a:defRPr/>
            </a:lvl3pPr>
            <a:lvl4pPr marL="1026231" indent="0" algn="ctr">
              <a:buNone/>
              <a:defRPr/>
            </a:lvl4pPr>
            <a:lvl5pPr marL="1368308" indent="0" algn="ctr">
              <a:buNone/>
              <a:defRPr/>
            </a:lvl5pPr>
            <a:lvl6pPr marL="1710385" indent="0" algn="ctr">
              <a:buNone/>
              <a:defRPr/>
            </a:lvl6pPr>
            <a:lvl7pPr marL="2052462" indent="0" algn="ctr">
              <a:buNone/>
              <a:defRPr/>
            </a:lvl7pPr>
            <a:lvl8pPr marL="2394539" indent="0" algn="ctr">
              <a:buNone/>
              <a:defRPr/>
            </a:lvl8pPr>
            <a:lvl9pPr marL="2736616" indent="0" algn="ctr">
              <a:buNone/>
              <a:defRPr/>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A31EC2E9-ED98-4AAA-A14D-F999593847FA}" type="datetime1">
              <a:rPr lang="ja-JP" altLang="en-US"/>
              <a:pPr>
                <a:defRPr/>
              </a:pPr>
              <a:t>2016/8/30</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34BD1D23-BD98-415A-A9A4-A44C26FE890A}" type="slidenum">
              <a:rPr lang="en-US" altLang="ja-JP"/>
              <a:pPr>
                <a:defRPr/>
              </a:pPr>
              <a:t>‹#›</a:t>
            </a:fld>
            <a:r>
              <a:rPr lang="en-US" altLang="ja-JP"/>
              <a:t>/23</a:t>
            </a:r>
          </a:p>
        </p:txBody>
      </p:sp>
    </p:spTree>
    <p:extLst>
      <p:ext uri="{BB962C8B-B14F-4D97-AF65-F5344CB8AC3E}">
        <p14:creationId xmlns:p14="http://schemas.microsoft.com/office/powerpoint/2010/main" val="1391253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D812B461-08AD-4D39-A8FA-1853C32E4C6B}"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D19807F5-E55A-48EB-BB8E-3BEBF844BF33}" type="slidenum">
              <a:rPr lang="en-US" altLang="ja-JP"/>
              <a:pPr>
                <a:defRPr/>
              </a:pPr>
              <a:t>‹#›</a:t>
            </a:fld>
            <a:endParaRPr lang="en-US" altLang="ja-JP" dirty="0"/>
          </a:p>
        </p:txBody>
      </p:sp>
    </p:spTree>
    <p:extLst>
      <p:ext uri="{BB962C8B-B14F-4D97-AF65-F5344CB8AC3E}">
        <p14:creationId xmlns:p14="http://schemas.microsoft.com/office/powerpoint/2010/main" val="166410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447"/>
            <a:ext cx="8419609" cy="1362982"/>
          </a:xfrm>
        </p:spPr>
        <p:txBody>
          <a:bodyPr anchor="t"/>
          <a:lstStyle>
            <a:lvl1pPr algn="l">
              <a:defRPr sz="3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259"/>
            <a:ext cx="8419609" cy="1500187"/>
          </a:xfrm>
        </p:spPr>
        <p:txBody>
          <a:bodyPr anchor="b"/>
          <a:lstStyle>
            <a:lvl1pPr marL="0" indent="0">
              <a:buNone/>
              <a:defRPr sz="1500"/>
            </a:lvl1pPr>
            <a:lvl2pPr marL="342077" indent="0">
              <a:buNone/>
              <a:defRPr sz="1300"/>
            </a:lvl2pPr>
            <a:lvl3pPr marL="684154" indent="0">
              <a:buNone/>
              <a:defRPr sz="1200"/>
            </a:lvl3pPr>
            <a:lvl4pPr marL="1026231" indent="0">
              <a:buNone/>
              <a:defRPr sz="1000"/>
            </a:lvl4pPr>
            <a:lvl5pPr marL="1368308" indent="0">
              <a:buNone/>
              <a:defRPr sz="1000"/>
            </a:lvl5pPr>
            <a:lvl6pPr marL="1710385" indent="0">
              <a:buNone/>
              <a:defRPr sz="1000"/>
            </a:lvl6pPr>
            <a:lvl7pPr marL="2052462" indent="0">
              <a:buNone/>
              <a:defRPr sz="1000"/>
            </a:lvl7pPr>
            <a:lvl8pPr marL="2394539" indent="0">
              <a:buNone/>
              <a:defRPr sz="1000"/>
            </a:lvl8pPr>
            <a:lvl9pPr marL="2736616" indent="0">
              <a:buNone/>
              <a:defRPr sz="10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a:ln/>
        </p:spPr>
        <p:txBody>
          <a:bodyPr/>
          <a:lstStyle>
            <a:lvl1pPr>
              <a:defRPr/>
            </a:lvl1pPr>
          </a:lstStyle>
          <a:p>
            <a:pPr>
              <a:defRPr/>
            </a:pPr>
            <a:fld id="{A41E0542-0053-4B43-8837-BAE0EAF55B4B}" type="datetime1">
              <a:rPr lang="ja-JP" altLang="en-US"/>
              <a:pPr>
                <a:defRPr/>
              </a:pPr>
              <a:t>2016/8/30</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6686CA4A-6E5B-4BC7-B949-3A3ED981AFA0}" type="slidenum">
              <a:rPr lang="en-US" altLang="ja-JP"/>
              <a:pPr>
                <a:defRPr/>
              </a:pPr>
              <a:t>‹#›</a:t>
            </a:fld>
            <a:r>
              <a:rPr lang="en-US" altLang="ja-JP"/>
              <a:t>/23</a:t>
            </a:r>
          </a:p>
        </p:txBody>
      </p:sp>
    </p:spTree>
    <p:extLst>
      <p:ext uri="{BB962C8B-B14F-4D97-AF65-F5344CB8AC3E}">
        <p14:creationId xmlns:p14="http://schemas.microsoft.com/office/powerpoint/2010/main" val="336602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055" y="1599974"/>
            <a:ext cx="4398981"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11964" y="1599974"/>
            <a:ext cx="4398982" cy="4526643"/>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592D2030-2819-4C22-B967-F3C7FD09AC3E}" type="datetime1">
              <a:rPr lang="ja-JP" altLang="en-US"/>
              <a:pPr>
                <a:defRPr/>
              </a:pPr>
              <a:t>2016/8/30</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96A14746-89B1-4CA5-86DD-74E7051B4CD8}" type="slidenum">
              <a:rPr lang="en-US" altLang="ja-JP"/>
              <a:pPr>
                <a:defRPr/>
              </a:pPr>
              <a:t>‹#›</a:t>
            </a:fld>
            <a:r>
              <a:rPr lang="en-US" altLang="ja-JP"/>
              <a:t>/23</a:t>
            </a:r>
          </a:p>
        </p:txBody>
      </p:sp>
    </p:spTree>
    <p:extLst>
      <p:ext uri="{BB962C8B-B14F-4D97-AF65-F5344CB8AC3E}">
        <p14:creationId xmlns:p14="http://schemas.microsoft.com/office/powerpoint/2010/main" val="143502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055" y="1535339"/>
            <a:ext cx="4376869"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055" y="2174875"/>
            <a:ext cx="4376869"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1619" y="1535339"/>
            <a:ext cx="4379327" cy="639536"/>
          </a:xfrm>
        </p:spPr>
        <p:txBody>
          <a:bodyPr anchor="b"/>
          <a:lstStyle>
            <a:lvl1pPr marL="0" indent="0">
              <a:buNone/>
              <a:defRPr sz="1800" b="1"/>
            </a:lvl1pPr>
            <a:lvl2pPr marL="342077" indent="0">
              <a:buNone/>
              <a:defRPr sz="1500" b="1"/>
            </a:lvl2pPr>
            <a:lvl3pPr marL="684154" indent="0">
              <a:buNone/>
              <a:defRPr sz="1300" b="1"/>
            </a:lvl3pPr>
            <a:lvl4pPr marL="1026231" indent="0">
              <a:buNone/>
              <a:defRPr sz="1200" b="1"/>
            </a:lvl4pPr>
            <a:lvl5pPr marL="1368308" indent="0">
              <a:buNone/>
              <a:defRPr sz="1200" b="1"/>
            </a:lvl5pPr>
            <a:lvl6pPr marL="1710385" indent="0">
              <a:buNone/>
              <a:defRPr sz="1200" b="1"/>
            </a:lvl6pPr>
            <a:lvl7pPr marL="2052462" indent="0">
              <a:buNone/>
              <a:defRPr sz="1200" b="1"/>
            </a:lvl7pPr>
            <a:lvl8pPr marL="2394539" indent="0">
              <a:buNone/>
              <a:defRPr sz="1200" b="1"/>
            </a:lvl8pPr>
            <a:lvl9pPr marL="2736616" indent="0">
              <a:buNone/>
              <a:defRPr sz="12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1619" y="2174875"/>
            <a:ext cx="4379327" cy="3951741"/>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a:ln/>
        </p:spPr>
        <p:txBody>
          <a:bodyPr/>
          <a:lstStyle>
            <a:lvl1pPr>
              <a:defRPr/>
            </a:lvl1pPr>
          </a:lstStyle>
          <a:p>
            <a:pPr>
              <a:defRPr/>
            </a:pPr>
            <a:fld id="{DD730DDC-F9AB-4081-A208-0D352056964A}" type="datetime1">
              <a:rPr lang="ja-JP" altLang="en-US"/>
              <a:pPr>
                <a:defRPr/>
              </a:pPr>
              <a:t>2016/8/30</a:t>
            </a:fld>
            <a:endParaRPr lang="en-US" altLang="ja-JP"/>
          </a:p>
        </p:txBody>
      </p:sp>
      <p:sp>
        <p:nvSpPr>
          <p:cNvPr id="8"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a:ln/>
        </p:spPr>
        <p:txBody>
          <a:bodyPr/>
          <a:lstStyle>
            <a:lvl1pPr>
              <a:defRPr/>
            </a:lvl1pPr>
          </a:lstStyle>
          <a:p>
            <a:pPr>
              <a:defRPr/>
            </a:pPr>
            <a:fld id="{8FFFBAA5-7DB6-4EAB-8E71-DF990DD96C3E}" type="slidenum">
              <a:rPr lang="en-US" altLang="ja-JP"/>
              <a:pPr>
                <a:defRPr/>
              </a:pPr>
              <a:t>‹#›</a:t>
            </a:fld>
            <a:r>
              <a:rPr lang="en-US" altLang="ja-JP"/>
              <a:t>/23</a:t>
            </a:r>
          </a:p>
        </p:txBody>
      </p:sp>
    </p:spTree>
    <p:extLst>
      <p:ext uri="{BB962C8B-B14F-4D97-AF65-F5344CB8AC3E}">
        <p14:creationId xmlns:p14="http://schemas.microsoft.com/office/powerpoint/2010/main" val="350833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73050" y="388800"/>
            <a:ext cx="9632950" cy="549275"/>
          </a:xfrm>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563484E-2383-4B4E-918A-D1A0431F0165}" type="datetime1">
              <a:rPr lang="ja-JP" altLang="en-US"/>
              <a:pPr>
                <a:defRPr/>
              </a:pPr>
              <a:t>2016/8/30</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5AE2773E-3BF8-4423-9261-CE49E4F2696C}" type="slidenum">
              <a:rPr lang="en-US" altLang="ja-JP"/>
              <a:pPr>
                <a:defRPr/>
              </a:pPr>
              <a:t>‹#›</a:t>
            </a:fld>
            <a:r>
              <a:rPr lang="en-US" altLang="ja-JP"/>
              <a:t>/23</a:t>
            </a:r>
          </a:p>
        </p:txBody>
      </p:sp>
    </p:spTree>
    <p:extLst>
      <p:ext uri="{BB962C8B-B14F-4D97-AF65-F5344CB8AC3E}">
        <p14:creationId xmlns:p14="http://schemas.microsoft.com/office/powerpoint/2010/main" val="294370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6344C478-F5E8-4461-8EE4-93FBE4EA93C8}" type="datetime1">
              <a:rPr lang="ja-JP" altLang="en-US"/>
              <a:pPr>
                <a:defRPr/>
              </a:pPr>
              <a:t>2016/8/30</a:t>
            </a:fld>
            <a:endParaRPr lang="en-US" altLang="ja-JP"/>
          </a:p>
        </p:txBody>
      </p:sp>
      <p:sp>
        <p:nvSpPr>
          <p:cNvPr id="3"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a:ln/>
        </p:spPr>
        <p:txBody>
          <a:bodyPr/>
          <a:lstStyle>
            <a:lvl1pPr>
              <a:defRPr/>
            </a:lvl1pPr>
          </a:lstStyle>
          <a:p>
            <a:pPr>
              <a:defRPr/>
            </a:pPr>
            <a:fld id="{B4771F5F-0BA5-42A0-9500-0BB38E3AABB0}" type="slidenum">
              <a:rPr lang="en-US" altLang="ja-JP"/>
              <a:pPr>
                <a:defRPr/>
              </a:pPr>
              <a:t>‹#›</a:t>
            </a:fld>
            <a:r>
              <a:rPr lang="en-US" altLang="ja-JP"/>
              <a:t>/23</a:t>
            </a:r>
          </a:p>
        </p:txBody>
      </p:sp>
    </p:spTree>
    <p:extLst>
      <p:ext uri="{BB962C8B-B14F-4D97-AF65-F5344CB8AC3E}">
        <p14:creationId xmlns:p14="http://schemas.microsoft.com/office/powerpoint/2010/main" val="200168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055" y="273278"/>
            <a:ext cx="3259005" cy="1162276"/>
          </a:xfr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217" y="273278"/>
            <a:ext cx="5537729" cy="58533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055" y="1435554"/>
            <a:ext cx="3259005" cy="4691063"/>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F85BFB8F-6A19-46D6-ABDB-B592F66C6966}" type="datetime1">
              <a:rPr lang="ja-JP" altLang="en-US"/>
              <a:pPr>
                <a:defRPr/>
              </a:pPr>
              <a:t>2016/8/30</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3ECEE1B1-DFBE-4AE9-AEB3-20B1D39C9C3C}" type="slidenum">
              <a:rPr lang="en-US" altLang="ja-JP"/>
              <a:pPr>
                <a:defRPr/>
              </a:pPr>
              <a:t>‹#›</a:t>
            </a:fld>
            <a:r>
              <a:rPr lang="en-US" altLang="ja-JP"/>
              <a:t>/23</a:t>
            </a:r>
          </a:p>
        </p:txBody>
      </p:sp>
    </p:spTree>
    <p:extLst>
      <p:ext uri="{BB962C8B-B14F-4D97-AF65-F5344CB8AC3E}">
        <p14:creationId xmlns:p14="http://schemas.microsoft.com/office/powerpoint/2010/main" val="55237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2137" y="4801054"/>
            <a:ext cx="5943109" cy="565831"/>
          </a:xfr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2137" y="612322"/>
            <a:ext cx="5943109" cy="4115027"/>
          </a:xfrm>
        </p:spPr>
        <p:txBody>
          <a:bodyPr lIns="91385" tIns="45694" rIns="91385" bIns="45694"/>
          <a:lstStyle>
            <a:lvl1pPr marL="0" indent="0">
              <a:buNone/>
              <a:defRPr sz="2400"/>
            </a:lvl1pPr>
            <a:lvl2pPr marL="342077" indent="0">
              <a:buNone/>
              <a:defRPr sz="2100"/>
            </a:lvl2pPr>
            <a:lvl3pPr marL="684154" indent="0">
              <a:buNone/>
              <a:defRPr sz="1800"/>
            </a:lvl3pPr>
            <a:lvl4pPr marL="1026231" indent="0">
              <a:buNone/>
              <a:defRPr sz="1500"/>
            </a:lvl4pPr>
            <a:lvl5pPr marL="1368308" indent="0">
              <a:buNone/>
              <a:defRPr sz="1500"/>
            </a:lvl5pPr>
            <a:lvl6pPr marL="1710385" indent="0">
              <a:buNone/>
              <a:defRPr sz="1500"/>
            </a:lvl6pPr>
            <a:lvl7pPr marL="2052462" indent="0">
              <a:buNone/>
              <a:defRPr sz="1500"/>
            </a:lvl7pPr>
            <a:lvl8pPr marL="2394539" indent="0">
              <a:buNone/>
              <a:defRPr sz="1500"/>
            </a:lvl8pPr>
            <a:lvl9pPr marL="2736616" indent="0">
              <a:buNone/>
              <a:defRPr sz="1500"/>
            </a:lvl9pPr>
          </a:lstStyle>
          <a:p>
            <a:pPr lvl="0"/>
            <a:endParaRPr lang="ja-JP" altLang="en-US" noProof="0" smtClean="0"/>
          </a:p>
        </p:txBody>
      </p:sp>
      <p:sp>
        <p:nvSpPr>
          <p:cNvPr id="4" name="テキスト プレースホルダー 3"/>
          <p:cNvSpPr>
            <a:spLocks noGrp="1"/>
          </p:cNvSpPr>
          <p:nvPr>
            <p:ph type="body" sz="half" idx="2"/>
          </p:nvPr>
        </p:nvSpPr>
        <p:spPr>
          <a:xfrm>
            <a:off x="1942137" y="5366885"/>
            <a:ext cx="5943109" cy="805089"/>
          </a:xfrm>
        </p:spPr>
        <p:txBody>
          <a:bodyPr/>
          <a:lstStyle>
            <a:lvl1pPr marL="0" indent="0">
              <a:buNone/>
              <a:defRPr sz="1000"/>
            </a:lvl1pPr>
            <a:lvl2pPr marL="342077" indent="0">
              <a:buNone/>
              <a:defRPr sz="900"/>
            </a:lvl2pPr>
            <a:lvl3pPr marL="684154" indent="0">
              <a:buNone/>
              <a:defRPr sz="700"/>
            </a:lvl3pPr>
            <a:lvl4pPr marL="1026231" indent="0">
              <a:buNone/>
              <a:defRPr sz="700"/>
            </a:lvl4pPr>
            <a:lvl5pPr marL="1368308" indent="0">
              <a:buNone/>
              <a:defRPr sz="700"/>
            </a:lvl5pPr>
            <a:lvl6pPr marL="1710385" indent="0">
              <a:buNone/>
              <a:defRPr sz="700"/>
            </a:lvl6pPr>
            <a:lvl7pPr marL="2052462" indent="0">
              <a:buNone/>
              <a:defRPr sz="700"/>
            </a:lvl7pPr>
            <a:lvl8pPr marL="2394539" indent="0">
              <a:buNone/>
              <a:defRPr sz="700"/>
            </a:lvl8pPr>
            <a:lvl9pPr marL="2736616" indent="0">
              <a:buNone/>
              <a:defRPr sz="7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a:ln/>
        </p:spPr>
        <p:txBody>
          <a:bodyPr/>
          <a:lstStyle>
            <a:lvl1pPr>
              <a:defRPr/>
            </a:lvl1pPr>
          </a:lstStyle>
          <a:p>
            <a:pPr>
              <a:defRPr/>
            </a:pPr>
            <a:fld id="{6CDE3705-C879-449D-8F3F-4B8511A0CA5F}" type="datetime1">
              <a:rPr lang="ja-JP" altLang="en-US"/>
              <a:pPr>
                <a:defRPr/>
              </a:pPr>
              <a:t>2016/8/30</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89E21070-5FCB-4818-B23A-2C102552D368}" type="slidenum">
              <a:rPr lang="en-US" altLang="ja-JP"/>
              <a:pPr>
                <a:defRPr/>
              </a:pPr>
              <a:t>‹#›</a:t>
            </a:fld>
            <a:r>
              <a:rPr lang="en-US" altLang="ja-JP"/>
              <a:t>/23</a:t>
            </a:r>
          </a:p>
        </p:txBody>
      </p:sp>
    </p:spTree>
    <p:extLst>
      <p:ext uri="{BB962C8B-B14F-4D97-AF65-F5344CB8AC3E}">
        <p14:creationId xmlns:p14="http://schemas.microsoft.com/office/powerpoint/2010/main" val="37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5EDD1B66-7098-446A-BABE-FE6E57C0446F}" type="datetime1">
              <a:rPr lang="ja-JP" altLang="en-US"/>
              <a:pPr>
                <a:defRPr/>
              </a:pPr>
              <a:t>2016/8/30</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449C9FA2-9EFB-4662-9CF0-9DB84F074846}" type="slidenum">
              <a:rPr lang="en-US" altLang="ja-JP"/>
              <a:pPr>
                <a:defRPr/>
              </a:pPr>
              <a:t>‹#›</a:t>
            </a:fld>
            <a:r>
              <a:rPr lang="en-US" altLang="ja-JP"/>
              <a:t>/23</a:t>
            </a:r>
          </a:p>
        </p:txBody>
      </p:sp>
    </p:spTree>
    <p:extLst>
      <p:ext uri="{BB962C8B-B14F-4D97-AF65-F5344CB8AC3E}">
        <p14:creationId xmlns:p14="http://schemas.microsoft.com/office/powerpoint/2010/main" val="42858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2588" y="274411"/>
            <a:ext cx="2228359" cy="5852206"/>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055" y="274411"/>
            <a:ext cx="6569604" cy="5852206"/>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a:ln/>
        </p:spPr>
        <p:txBody>
          <a:bodyPr/>
          <a:lstStyle>
            <a:lvl1pPr>
              <a:defRPr/>
            </a:lvl1pPr>
          </a:lstStyle>
          <a:p>
            <a:pPr>
              <a:defRPr/>
            </a:pPr>
            <a:fld id="{FC953B1B-7420-4F0E-A42B-7D2C93C66755}" type="datetime1">
              <a:rPr lang="ja-JP" altLang="en-US"/>
              <a:pPr>
                <a:defRPr/>
              </a:pPr>
              <a:t>2016/8/30</a:t>
            </a:fld>
            <a:endParaRPr lang="en-US" altLang="ja-JP"/>
          </a:p>
        </p:txBody>
      </p:sp>
      <p:sp>
        <p:nvSpPr>
          <p:cNvPr id="5"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a:ln/>
        </p:spPr>
        <p:txBody>
          <a:bodyPr/>
          <a:lstStyle>
            <a:lvl1pPr>
              <a:defRPr/>
            </a:lvl1pPr>
          </a:lstStyle>
          <a:p>
            <a:pPr>
              <a:defRPr/>
            </a:pPr>
            <a:fld id="{0DF481DE-9493-4449-858B-F998ED539D36}" type="slidenum">
              <a:rPr lang="en-US" altLang="ja-JP"/>
              <a:pPr>
                <a:defRPr/>
              </a:pPr>
              <a:t>‹#›</a:t>
            </a:fld>
            <a:r>
              <a:rPr lang="en-US" altLang="ja-JP"/>
              <a:t>/23</a:t>
            </a:r>
          </a:p>
        </p:txBody>
      </p:sp>
    </p:spTree>
    <p:extLst>
      <p:ext uri="{BB962C8B-B14F-4D97-AF65-F5344CB8AC3E}">
        <p14:creationId xmlns:p14="http://schemas.microsoft.com/office/powerpoint/2010/main" val="3024100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300" y="274638"/>
            <a:ext cx="89154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14"/>
          <p:cNvSpPr>
            <a:spLocks noGrp="1" noChangeArrowheads="1"/>
          </p:cNvSpPr>
          <p:nvPr>
            <p:ph type="dt" sz="half" idx="10"/>
          </p:nvPr>
        </p:nvSpPr>
        <p:spPr>
          <a:ln/>
        </p:spPr>
        <p:txBody>
          <a:bodyPr/>
          <a:lstStyle>
            <a:lvl1pPr>
              <a:defRPr/>
            </a:lvl1pPr>
          </a:lstStyle>
          <a:p>
            <a:pPr>
              <a:defRPr/>
            </a:pPr>
            <a:fld id="{4BF012D8-3E37-4E2D-A090-F01A19466F0F}" type="datetime1">
              <a:rPr lang="ja-JP" altLang="en-US"/>
              <a:pPr>
                <a:defRPr/>
              </a:pPr>
              <a:t>2016/8/30</a:t>
            </a:fld>
            <a:endParaRPr lang="en-US" altLang="ja-JP"/>
          </a:p>
        </p:txBody>
      </p:sp>
      <p:sp>
        <p:nvSpPr>
          <p:cNvPr id="4"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a:ln/>
        </p:spPr>
        <p:txBody>
          <a:bodyPr/>
          <a:lstStyle>
            <a:lvl1pPr>
              <a:defRPr/>
            </a:lvl1pPr>
          </a:lstStyle>
          <a:p>
            <a:pPr>
              <a:defRPr/>
            </a:pPr>
            <a:fld id="{B5188C13-D9AC-4350-BC08-4286F7A5263A}" type="slidenum">
              <a:rPr lang="en-US" altLang="ja-JP"/>
              <a:pPr>
                <a:defRPr/>
              </a:pPr>
              <a:t>‹#›</a:t>
            </a:fld>
            <a:r>
              <a:rPr lang="en-US" altLang="ja-JP"/>
              <a:t>/23</a:t>
            </a:r>
          </a:p>
        </p:txBody>
      </p:sp>
    </p:spTree>
    <p:extLst>
      <p:ext uri="{BB962C8B-B14F-4D97-AF65-F5344CB8AC3E}">
        <p14:creationId xmlns:p14="http://schemas.microsoft.com/office/powerpoint/2010/main" val="2552569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8950" y="0"/>
            <a:ext cx="9417050" cy="549275"/>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a:ln/>
        </p:spPr>
        <p:txBody>
          <a:bodyPr/>
          <a:lstStyle>
            <a:lvl1pPr>
              <a:defRPr/>
            </a:lvl1pPr>
          </a:lstStyle>
          <a:p>
            <a:pPr>
              <a:defRPr/>
            </a:pPr>
            <a:fld id="{27B45735-D5E2-431D-99F5-ED24F348CE1F}" type="datetime1">
              <a:rPr lang="ja-JP" altLang="en-US"/>
              <a:pPr>
                <a:defRPr/>
              </a:pPr>
              <a:t>2016/8/30</a:t>
            </a:fld>
            <a:endParaRPr lang="en-US" altLang="ja-JP"/>
          </a:p>
        </p:txBody>
      </p:sp>
      <p:sp>
        <p:nvSpPr>
          <p:cNvPr id="6" name="Rectangle 1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a:ln/>
        </p:spPr>
        <p:txBody>
          <a:bodyPr/>
          <a:lstStyle>
            <a:lvl1pPr>
              <a:defRPr/>
            </a:lvl1pPr>
          </a:lstStyle>
          <a:p>
            <a:pPr>
              <a:defRPr/>
            </a:pPr>
            <a:fld id="{EDE2BCB6-3CE5-446F-9637-2A847AC25299}" type="slidenum">
              <a:rPr lang="en-US" altLang="ja-JP"/>
              <a:pPr>
                <a:defRPr/>
              </a:pPr>
              <a:t>‹#›</a:t>
            </a:fld>
            <a:r>
              <a:rPr lang="en-US" altLang="ja-JP"/>
              <a:t>/23</a:t>
            </a:r>
          </a:p>
        </p:txBody>
      </p:sp>
    </p:spTree>
    <p:extLst>
      <p:ext uri="{BB962C8B-B14F-4D97-AF65-F5344CB8AC3E}">
        <p14:creationId xmlns:p14="http://schemas.microsoft.com/office/powerpoint/2010/main" val="288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56B6F945-8606-4152-860C-FCAE95AA80AC}" type="datetime1">
              <a:rPr lang="ja-JP" altLang="en-US"/>
              <a:pPr>
                <a:defRPr/>
              </a:pPr>
              <a:t>2016/8/30</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39BE0D6-3D55-4866-8082-D3C9C61A32E8}" type="slidenum">
              <a:rPr lang="ja-JP" altLang="en-US"/>
              <a:pPr>
                <a:defRPr/>
              </a:pPr>
              <a:t>‹#›</a:t>
            </a:fld>
            <a:endParaRPr lang="en-US" altLang="ja-JP"/>
          </a:p>
        </p:txBody>
      </p:sp>
    </p:spTree>
    <p:extLst>
      <p:ext uri="{BB962C8B-B14F-4D97-AF65-F5344CB8AC3E}">
        <p14:creationId xmlns:p14="http://schemas.microsoft.com/office/powerpoint/2010/main" val="2278695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DC7A37E-F855-4663-887B-DAB3EFFCB3BF}" type="datetime1">
              <a:rPr lang="ja-JP" altLang="en-US"/>
              <a:pPr>
                <a:defRPr/>
              </a:pPr>
              <a:t>2016/8/30</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2025ED-5215-46A7-8E33-F796804C96CB}" type="slidenum">
              <a:rPr lang="ja-JP" altLang="en-US"/>
              <a:pPr>
                <a:defRPr/>
              </a:pPr>
              <a:t>‹#›</a:t>
            </a:fld>
            <a:endParaRPr lang="en-US" altLang="ja-JP"/>
          </a:p>
        </p:txBody>
      </p:sp>
    </p:spTree>
    <p:extLst>
      <p:ext uri="{BB962C8B-B14F-4D97-AF65-F5344CB8AC3E}">
        <p14:creationId xmlns:p14="http://schemas.microsoft.com/office/powerpoint/2010/main" val="3544835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300D2F8-DE33-4088-AA6F-E1A358C86BAA}" type="datetime1">
              <a:rPr lang="ja-JP" altLang="en-US"/>
              <a:pPr>
                <a:defRPr/>
              </a:pPr>
              <a:t>2016/8/30</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397359B-ECA4-4204-9A19-4CF6F54A14D7}" type="slidenum">
              <a:rPr lang="ja-JP" altLang="en-US"/>
              <a:pPr>
                <a:defRPr/>
              </a:pPr>
              <a:t>‹#›</a:t>
            </a:fld>
            <a:endParaRPr lang="en-US" altLang="ja-JP"/>
          </a:p>
        </p:txBody>
      </p:sp>
    </p:spTree>
    <p:extLst>
      <p:ext uri="{BB962C8B-B14F-4D97-AF65-F5344CB8AC3E}">
        <p14:creationId xmlns:p14="http://schemas.microsoft.com/office/powerpoint/2010/main" val="3335541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8A51A906-239C-4FCD-8545-0EBED093450A}" type="datetime1">
              <a:rPr lang="ja-JP" altLang="en-US"/>
              <a:pPr>
                <a:defRPr/>
              </a:pPr>
              <a:t>2016/8/30</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7DC9B50-F86B-4393-8BEC-B7C7F28F16E7}" type="slidenum">
              <a:rPr lang="ja-JP" altLang="en-US"/>
              <a:pPr>
                <a:defRPr/>
              </a:pPr>
              <a:t>‹#›</a:t>
            </a:fld>
            <a:endParaRPr lang="en-US" altLang="ja-JP"/>
          </a:p>
        </p:txBody>
      </p:sp>
    </p:spTree>
    <p:extLst>
      <p:ext uri="{BB962C8B-B14F-4D97-AF65-F5344CB8AC3E}">
        <p14:creationId xmlns:p14="http://schemas.microsoft.com/office/powerpoint/2010/main" val="1557564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4B63A7D0-9AF8-4626-AF3F-EC47EE411CAF}" type="datetime1">
              <a:rPr lang="ja-JP" altLang="en-US"/>
              <a:pPr>
                <a:defRPr/>
              </a:pPr>
              <a:t>2016/8/30</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B6DE942-BD74-4A2D-B469-88C0E3AA03B5}" type="slidenum">
              <a:rPr lang="ja-JP" altLang="en-US"/>
              <a:pPr>
                <a:defRPr/>
              </a:pPr>
              <a:t>‹#›</a:t>
            </a:fld>
            <a:endParaRPr lang="en-US" altLang="ja-JP"/>
          </a:p>
        </p:txBody>
      </p:sp>
    </p:spTree>
    <p:extLst>
      <p:ext uri="{BB962C8B-B14F-4D97-AF65-F5344CB8AC3E}">
        <p14:creationId xmlns:p14="http://schemas.microsoft.com/office/powerpoint/2010/main" val="227326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1E77BE94-1206-4F1D-A810-2595A9A407C5}" type="datetime1">
              <a:rPr lang="ja-JP" altLang="en-US"/>
              <a:pPr>
                <a:defRPr/>
              </a:pPr>
              <a:t>2016/8/30</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33D929A-C4F3-4E2D-AD33-C8F965018BE1}" type="slidenum">
              <a:rPr lang="ja-JP" altLang="en-US"/>
              <a:pPr>
                <a:defRPr/>
              </a:pPr>
              <a:t>‹#›</a:t>
            </a:fld>
            <a:endParaRPr lang="en-US" altLang="ja-JP"/>
          </a:p>
        </p:txBody>
      </p:sp>
    </p:spTree>
    <p:extLst>
      <p:ext uri="{BB962C8B-B14F-4D97-AF65-F5344CB8AC3E}">
        <p14:creationId xmlns:p14="http://schemas.microsoft.com/office/powerpoint/2010/main" val="1775492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68F1BB-BB6E-4DD7-BFD3-F5A9F0E6A2C1}" type="datetime1">
              <a:rPr lang="ja-JP" altLang="en-US"/>
              <a:pPr>
                <a:defRPr/>
              </a:pPr>
              <a:t>2016/8/30</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4A739C4-3E55-4E13-AF17-ECD1DBAAE169}" type="slidenum">
              <a:rPr lang="ja-JP" altLang="en-US"/>
              <a:pPr>
                <a:defRPr/>
              </a:pPr>
              <a:t>‹#›</a:t>
            </a:fld>
            <a:endParaRPr lang="en-US" altLang="ja-JP"/>
          </a:p>
        </p:txBody>
      </p:sp>
    </p:spTree>
    <p:extLst>
      <p:ext uri="{BB962C8B-B14F-4D97-AF65-F5344CB8AC3E}">
        <p14:creationId xmlns:p14="http://schemas.microsoft.com/office/powerpoint/2010/main" val="383246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A2F52604-CC75-4F86-A3F0-5E6ADD5D0AB1}" type="datetime1">
              <a:rPr lang="ja-JP" altLang="en-US"/>
              <a:pPr>
                <a:defRPr/>
              </a:pPr>
              <a:t>2016/8/30</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2ABDB0-81A2-4010-854D-2C90A7429462}" type="slidenum">
              <a:rPr lang="ja-JP" altLang="en-US"/>
              <a:pPr>
                <a:defRPr/>
              </a:pPr>
              <a:t>‹#›</a:t>
            </a:fld>
            <a:endParaRPr lang="en-US" altLang="ja-JP"/>
          </a:p>
        </p:txBody>
      </p:sp>
    </p:spTree>
    <p:extLst>
      <p:ext uri="{BB962C8B-B14F-4D97-AF65-F5344CB8AC3E}">
        <p14:creationId xmlns:p14="http://schemas.microsoft.com/office/powerpoint/2010/main" val="78986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676A290-42CA-4C4A-A85A-B71A4667916F}" type="datetime1">
              <a:rPr lang="ja-JP" altLang="en-US"/>
              <a:pPr>
                <a:defRPr/>
              </a:pPr>
              <a:t>2016/8/30</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6188A1D-E2D7-42F8-9896-0CC74B62FC8D}" type="slidenum">
              <a:rPr lang="ja-JP" altLang="en-US"/>
              <a:pPr>
                <a:defRPr/>
              </a:pPr>
              <a:t>‹#›</a:t>
            </a:fld>
            <a:endParaRPr lang="en-US" altLang="ja-JP"/>
          </a:p>
        </p:txBody>
      </p:sp>
    </p:spTree>
    <p:extLst>
      <p:ext uri="{BB962C8B-B14F-4D97-AF65-F5344CB8AC3E}">
        <p14:creationId xmlns:p14="http://schemas.microsoft.com/office/powerpoint/2010/main" val="1371431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D010A1DE-5AB0-4BB2-89EF-C2E77A2D08D7}" type="datetime1">
              <a:rPr lang="ja-JP" altLang="en-US"/>
              <a:pPr>
                <a:defRPr/>
              </a:pPr>
              <a:t>2016/8/30</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FA5DAEF-A2E3-425C-82FE-93C223E46D7F}" type="slidenum">
              <a:rPr lang="ja-JP" altLang="en-US"/>
              <a:pPr>
                <a:defRPr/>
              </a:pPr>
              <a:t>‹#›</a:t>
            </a:fld>
            <a:endParaRPr lang="en-US" altLang="ja-JP"/>
          </a:p>
        </p:txBody>
      </p:sp>
    </p:spTree>
    <p:extLst>
      <p:ext uri="{BB962C8B-B14F-4D97-AF65-F5344CB8AC3E}">
        <p14:creationId xmlns:p14="http://schemas.microsoft.com/office/powerpoint/2010/main" val="134678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CBDACC0B-403F-43BA-A361-F884DF677594}" type="datetime1">
              <a:rPr lang="ja-JP" altLang="en-US"/>
              <a:pPr>
                <a:defRPr/>
              </a:pPr>
              <a:t>2016/8/30</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A0C9F5-695A-447A-AFD9-DC5EE2518DAE}" type="slidenum">
              <a:rPr lang="ja-JP" altLang="en-US"/>
              <a:pPr>
                <a:defRPr/>
              </a:pPr>
              <a:t>‹#›</a:t>
            </a:fld>
            <a:endParaRPr lang="en-US" altLang="ja-JP"/>
          </a:p>
        </p:txBody>
      </p:sp>
    </p:spTree>
    <p:extLst>
      <p:ext uri="{BB962C8B-B14F-4D97-AF65-F5344CB8AC3E}">
        <p14:creationId xmlns:p14="http://schemas.microsoft.com/office/powerpoint/2010/main" val="203505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9D49ECC7-0602-4940-B2D2-5AF2AB597C42}"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10D8F252-E5AC-46C3-A8E7-15F61F94E7AB}" type="slidenum">
              <a:rPr lang="en-US" altLang="ja-JP"/>
              <a:pPr>
                <a:defRPr/>
              </a:pPr>
              <a:t>‹#›</a:t>
            </a:fld>
            <a:r>
              <a:rPr lang="en-US" altLang="ja-JP"/>
              <a:t>/80</a:t>
            </a:r>
          </a:p>
        </p:txBody>
      </p:sp>
    </p:spTree>
    <p:extLst>
      <p:ext uri="{BB962C8B-B14F-4D97-AF65-F5344CB8AC3E}">
        <p14:creationId xmlns:p14="http://schemas.microsoft.com/office/powerpoint/2010/main" val="1219328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8B8868E2-D099-4A7A-BF5E-CB4DA1BA77D3}"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90C13E0-E0F0-4D22-B900-BD36C885DC0A}" type="slidenum">
              <a:rPr lang="en-US" altLang="ja-JP"/>
              <a:pPr>
                <a:defRPr/>
              </a:pPr>
              <a:t>‹#›</a:t>
            </a:fld>
            <a:r>
              <a:rPr lang="en-US" altLang="ja-JP"/>
              <a:t>/80</a:t>
            </a:r>
          </a:p>
        </p:txBody>
      </p:sp>
    </p:spTree>
    <p:extLst>
      <p:ext uri="{BB962C8B-B14F-4D97-AF65-F5344CB8AC3E}">
        <p14:creationId xmlns:p14="http://schemas.microsoft.com/office/powerpoint/2010/main" val="876049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6275" y="1709738"/>
            <a:ext cx="8543925"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Rectangle 14"/>
          <p:cNvSpPr>
            <a:spLocks noGrp="1" noChangeArrowheads="1"/>
          </p:cNvSpPr>
          <p:nvPr>
            <p:ph type="dt" sz="half" idx="10"/>
          </p:nvPr>
        </p:nvSpPr>
        <p:spPr/>
        <p:txBody>
          <a:bodyPr/>
          <a:lstStyle>
            <a:lvl1pPr>
              <a:defRPr/>
            </a:lvl1pPr>
          </a:lstStyle>
          <a:p>
            <a:pPr>
              <a:defRPr/>
            </a:pPr>
            <a:fld id="{F96B8724-3C08-4516-B89D-02E0CAAEF95D}"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04378FC6-1781-408A-BE73-2F48E0BF5B38}" type="slidenum">
              <a:rPr lang="en-US" altLang="ja-JP"/>
              <a:pPr>
                <a:defRPr/>
              </a:pPr>
              <a:t>‹#›</a:t>
            </a:fld>
            <a:r>
              <a:rPr lang="en-US" altLang="ja-JP"/>
              <a:t>/80</a:t>
            </a:r>
          </a:p>
        </p:txBody>
      </p:sp>
    </p:spTree>
    <p:extLst>
      <p:ext uri="{BB962C8B-B14F-4D97-AF65-F5344CB8AC3E}">
        <p14:creationId xmlns:p14="http://schemas.microsoft.com/office/powerpoint/2010/main" val="225090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14"/>
          <p:cNvSpPr>
            <a:spLocks noGrp="1" noChangeArrowheads="1"/>
          </p:cNvSpPr>
          <p:nvPr>
            <p:ph type="dt" sz="half" idx="10"/>
          </p:nvPr>
        </p:nvSpPr>
        <p:spPr/>
        <p:txBody>
          <a:bodyPr/>
          <a:lstStyle>
            <a:lvl1pPr>
              <a:defRPr/>
            </a:lvl1pPr>
          </a:lstStyle>
          <a:p>
            <a:pPr>
              <a:defRPr/>
            </a:pPr>
            <a:fld id="{721F9BA1-CA0E-4B4E-A845-B838D7A242FB}" type="datetime1">
              <a:rPr lang="ja-JP" altLang="en-US"/>
              <a:pPr>
                <a:defRPr/>
              </a:pPr>
              <a:t>2016/8/30</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9DF05AFB-458F-40CA-86A3-7917AD55827F}" type="slidenum">
              <a:rPr lang="en-US" altLang="ja-JP"/>
              <a:pPr>
                <a:defRPr/>
              </a:pPr>
              <a:t>‹#›</a:t>
            </a:fld>
            <a:r>
              <a:rPr lang="en-US" altLang="ja-JP"/>
              <a:t>/80</a:t>
            </a:r>
          </a:p>
        </p:txBody>
      </p:sp>
    </p:spTree>
    <p:extLst>
      <p:ext uri="{BB962C8B-B14F-4D97-AF65-F5344CB8AC3E}">
        <p14:creationId xmlns:p14="http://schemas.microsoft.com/office/powerpoint/2010/main" val="964577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365125"/>
            <a:ext cx="8543925"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82625" y="2505075"/>
            <a:ext cx="419100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6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14"/>
          <p:cNvSpPr>
            <a:spLocks noGrp="1" noChangeArrowheads="1"/>
          </p:cNvSpPr>
          <p:nvPr>
            <p:ph type="dt" sz="half" idx="10"/>
          </p:nvPr>
        </p:nvSpPr>
        <p:spPr/>
        <p:txBody>
          <a:bodyPr/>
          <a:lstStyle>
            <a:lvl1pPr>
              <a:defRPr/>
            </a:lvl1pPr>
          </a:lstStyle>
          <a:p>
            <a:pPr>
              <a:defRPr/>
            </a:pPr>
            <a:fld id="{385AC379-CAA9-43E5-B37E-8150FABCEB76}" type="datetime1">
              <a:rPr lang="ja-JP" altLang="en-US"/>
              <a:pPr>
                <a:defRPr/>
              </a:pPr>
              <a:t>2016/8/30</a:t>
            </a:fld>
            <a:endParaRPr lang="en-US" altLang="ja-JP"/>
          </a:p>
        </p:txBody>
      </p:sp>
      <p:sp>
        <p:nvSpPr>
          <p:cNvPr id="8" name="Rectangle 15"/>
          <p:cNvSpPr>
            <a:spLocks noGrp="1" noChangeArrowheads="1"/>
          </p:cNvSpPr>
          <p:nvPr>
            <p:ph type="ftr" sz="quarter" idx="11"/>
          </p:nvPr>
        </p:nvSpPr>
        <p:spPr/>
        <p:txBody>
          <a:bodyPr/>
          <a:lstStyle>
            <a:lvl1pPr>
              <a:defRPr/>
            </a:lvl1pPr>
          </a:lstStyle>
          <a:p>
            <a:pPr>
              <a:defRPr/>
            </a:pPr>
            <a:endParaRPr lang="en-US" altLang="ja-JP"/>
          </a:p>
        </p:txBody>
      </p:sp>
      <p:sp>
        <p:nvSpPr>
          <p:cNvPr id="9" name="Rectangle 16"/>
          <p:cNvSpPr>
            <a:spLocks noGrp="1" noChangeArrowheads="1"/>
          </p:cNvSpPr>
          <p:nvPr>
            <p:ph type="sldNum" sz="quarter" idx="12"/>
          </p:nvPr>
        </p:nvSpPr>
        <p:spPr/>
        <p:txBody>
          <a:bodyPr/>
          <a:lstStyle>
            <a:lvl1pPr>
              <a:defRPr/>
            </a:lvl1pPr>
          </a:lstStyle>
          <a:p>
            <a:pPr>
              <a:defRPr/>
            </a:pPr>
            <a:fld id="{324E5B39-C65C-4D4C-914B-6FD25AE07491}" type="slidenum">
              <a:rPr lang="en-US" altLang="ja-JP"/>
              <a:pPr>
                <a:defRPr/>
              </a:pPr>
              <a:t>‹#›</a:t>
            </a:fld>
            <a:r>
              <a:rPr lang="en-US" altLang="ja-JP"/>
              <a:t>/80</a:t>
            </a:r>
          </a:p>
        </p:txBody>
      </p:sp>
    </p:spTree>
    <p:extLst>
      <p:ext uri="{BB962C8B-B14F-4D97-AF65-F5344CB8AC3E}">
        <p14:creationId xmlns:p14="http://schemas.microsoft.com/office/powerpoint/2010/main" val="409713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14"/>
          <p:cNvSpPr>
            <a:spLocks noGrp="1" noChangeArrowheads="1"/>
          </p:cNvSpPr>
          <p:nvPr>
            <p:ph type="dt" sz="half" idx="10"/>
          </p:nvPr>
        </p:nvSpPr>
        <p:spPr/>
        <p:txBody>
          <a:bodyPr/>
          <a:lstStyle>
            <a:lvl1pPr>
              <a:defRPr/>
            </a:lvl1pPr>
          </a:lstStyle>
          <a:p>
            <a:pPr>
              <a:defRPr/>
            </a:pPr>
            <a:fld id="{AB9383C4-912D-40FD-BE02-40B81FE4C1F3}" type="datetime1">
              <a:rPr lang="ja-JP" altLang="en-US"/>
              <a:pPr>
                <a:defRPr/>
              </a:pPr>
              <a:t>2016/8/30</a:t>
            </a:fld>
            <a:endParaRPr lang="en-US" altLang="ja-JP"/>
          </a:p>
        </p:txBody>
      </p:sp>
      <p:sp>
        <p:nvSpPr>
          <p:cNvPr id="4" name="Rectangle 15"/>
          <p:cNvSpPr>
            <a:spLocks noGrp="1" noChangeArrowheads="1"/>
          </p:cNvSpPr>
          <p:nvPr>
            <p:ph type="ftr" sz="quarter" idx="11"/>
          </p:nvPr>
        </p:nvSpPr>
        <p:spPr/>
        <p:txBody>
          <a:bodyPr/>
          <a:lstStyle>
            <a:lvl1pPr>
              <a:defRPr/>
            </a:lvl1pPr>
          </a:lstStyle>
          <a:p>
            <a:pPr>
              <a:defRPr/>
            </a:pPr>
            <a:endParaRPr lang="en-US" altLang="ja-JP"/>
          </a:p>
        </p:txBody>
      </p:sp>
      <p:sp>
        <p:nvSpPr>
          <p:cNvPr id="5" name="Rectangle 16"/>
          <p:cNvSpPr>
            <a:spLocks noGrp="1" noChangeArrowheads="1"/>
          </p:cNvSpPr>
          <p:nvPr>
            <p:ph type="sldNum" sz="quarter" idx="12"/>
          </p:nvPr>
        </p:nvSpPr>
        <p:spPr/>
        <p:txBody>
          <a:bodyPr/>
          <a:lstStyle>
            <a:lvl1pPr>
              <a:defRPr/>
            </a:lvl1pPr>
          </a:lstStyle>
          <a:p>
            <a:pPr>
              <a:defRPr/>
            </a:pPr>
            <a:fld id="{09894076-7426-435C-A2EB-63EDF2A6FA56}" type="slidenum">
              <a:rPr lang="en-US" altLang="ja-JP"/>
              <a:pPr>
                <a:defRPr/>
              </a:pPr>
              <a:t>‹#›</a:t>
            </a:fld>
            <a:r>
              <a:rPr lang="en-US" altLang="ja-JP"/>
              <a:t>/80</a:t>
            </a:r>
          </a:p>
        </p:txBody>
      </p:sp>
    </p:spTree>
    <p:extLst>
      <p:ext uri="{BB962C8B-B14F-4D97-AF65-F5344CB8AC3E}">
        <p14:creationId xmlns:p14="http://schemas.microsoft.com/office/powerpoint/2010/main" val="242937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fld id="{F4EF6A77-1141-43DE-80CC-F6B3077F1007}" type="datetime1">
              <a:rPr lang="ja-JP" altLang="en-US"/>
              <a:pPr>
                <a:defRPr/>
              </a:pPr>
              <a:t>2016/8/30</a:t>
            </a:fld>
            <a:endParaRPr lang="en-US" altLang="ja-JP"/>
          </a:p>
        </p:txBody>
      </p:sp>
      <p:sp>
        <p:nvSpPr>
          <p:cNvPr id="3" name="Rectangle 15"/>
          <p:cNvSpPr>
            <a:spLocks noGrp="1" noChangeArrowheads="1"/>
          </p:cNvSpPr>
          <p:nvPr>
            <p:ph type="ftr" sz="quarter" idx="11"/>
          </p:nvPr>
        </p:nvSpPr>
        <p:spPr/>
        <p:txBody>
          <a:bodyPr/>
          <a:lstStyle>
            <a:lvl1pPr>
              <a:defRPr/>
            </a:lvl1pPr>
          </a:lstStyle>
          <a:p>
            <a:pPr>
              <a:defRPr/>
            </a:pPr>
            <a:endParaRPr lang="en-US" altLang="ja-JP"/>
          </a:p>
        </p:txBody>
      </p:sp>
      <p:sp>
        <p:nvSpPr>
          <p:cNvPr id="4" name="Rectangle 16"/>
          <p:cNvSpPr>
            <a:spLocks noGrp="1" noChangeArrowheads="1"/>
          </p:cNvSpPr>
          <p:nvPr>
            <p:ph type="sldNum" sz="quarter" idx="12"/>
          </p:nvPr>
        </p:nvSpPr>
        <p:spPr/>
        <p:txBody>
          <a:bodyPr/>
          <a:lstStyle>
            <a:lvl1pPr>
              <a:defRPr/>
            </a:lvl1pPr>
          </a:lstStyle>
          <a:p>
            <a:pPr>
              <a:defRPr/>
            </a:pPr>
            <a:fld id="{587916C5-968E-4236-9179-ED17B0BE5EBB}" type="slidenum">
              <a:rPr lang="en-US" altLang="ja-JP"/>
              <a:pPr>
                <a:defRPr/>
              </a:pPr>
              <a:t>‹#›</a:t>
            </a:fld>
            <a:r>
              <a:rPr lang="en-US" altLang="ja-JP"/>
              <a:t>/80</a:t>
            </a:r>
          </a:p>
        </p:txBody>
      </p:sp>
    </p:spTree>
    <p:extLst>
      <p:ext uri="{BB962C8B-B14F-4D97-AF65-F5344CB8AC3E}">
        <p14:creationId xmlns:p14="http://schemas.microsoft.com/office/powerpoint/2010/main" val="4096271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5CBDEE04-09DC-4DCE-9034-62539DEF7CDA}" type="datetime1">
              <a:rPr lang="ja-JP" altLang="en-US"/>
              <a:pPr>
                <a:defRPr/>
              </a:pPr>
              <a:t>2016/8/30</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E679A287-B98B-4572-97F8-FE38BE7B4B26}" type="slidenum">
              <a:rPr lang="en-US" altLang="ja-JP"/>
              <a:pPr>
                <a:defRPr/>
              </a:pPr>
              <a:t>‹#›</a:t>
            </a:fld>
            <a:r>
              <a:rPr lang="en-US" altLang="ja-JP"/>
              <a:t>/80</a:t>
            </a:r>
          </a:p>
        </p:txBody>
      </p:sp>
    </p:spTree>
    <p:extLst>
      <p:ext uri="{BB962C8B-B14F-4D97-AF65-F5344CB8AC3E}">
        <p14:creationId xmlns:p14="http://schemas.microsoft.com/office/powerpoint/2010/main" val="3892333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625" y="457200"/>
            <a:ext cx="3194050"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Rectangle 14"/>
          <p:cNvSpPr>
            <a:spLocks noGrp="1" noChangeArrowheads="1"/>
          </p:cNvSpPr>
          <p:nvPr>
            <p:ph type="dt" sz="half" idx="10"/>
          </p:nvPr>
        </p:nvSpPr>
        <p:spPr/>
        <p:txBody>
          <a:bodyPr/>
          <a:lstStyle>
            <a:lvl1pPr>
              <a:defRPr/>
            </a:lvl1pPr>
          </a:lstStyle>
          <a:p>
            <a:pPr>
              <a:defRPr/>
            </a:pPr>
            <a:fld id="{76B061D1-3A83-4E09-9B7A-4BD62598608A}" type="datetime1">
              <a:rPr lang="ja-JP" altLang="en-US"/>
              <a:pPr>
                <a:defRPr/>
              </a:pPr>
              <a:t>2016/8/30</a:t>
            </a:fld>
            <a:endParaRPr lang="en-US" altLang="ja-JP"/>
          </a:p>
        </p:txBody>
      </p:sp>
      <p:sp>
        <p:nvSpPr>
          <p:cNvPr id="6" name="Rectangle 15"/>
          <p:cNvSpPr>
            <a:spLocks noGrp="1" noChangeArrowheads="1"/>
          </p:cNvSpPr>
          <p:nvPr>
            <p:ph type="ftr" sz="quarter" idx="11"/>
          </p:nvPr>
        </p:nvSpPr>
        <p:spPr/>
        <p:txBody>
          <a:bodyPr/>
          <a:lstStyle>
            <a:lvl1pPr>
              <a:defRPr/>
            </a:lvl1pPr>
          </a:lstStyle>
          <a:p>
            <a:pPr>
              <a:defRPr/>
            </a:pPr>
            <a:endParaRPr lang="en-US" altLang="ja-JP"/>
          </a:p>
        </p:txBody>
      </p:sp>
      <p:sp>
        <p:nvSpPr>
          <p:cNvPr id="7" name="Rectangle 16"/>
          <p:cNvSpPr>
            <a:spLocks noGrp="1" noChangeArrowheads="1"/>
          </p:cNvSpPr>
          <p:nvPr>
            <p:ph type="sldNum" sz="quarter" idx="12"/>
          </p:nvPr>
        </p:nvSpPr>
        <p:spPr/>
        <p:txBody>
          <a:bodyPr/>
          <a:lstStyle>
            <a:lvl1pPr>
              <a:defRPr/>
            </a:lvl1pPr>
          </a:lstStyle>
          <a:p>
            <a:pPr>
              <a:defRPr/>
            </a:pPr>
            <a:fld id="{811BB956-DE63-4D3B-9809-1A9ACE19F7EA}" type="slidenum">
              <a:rPr lang="en-US" altLang="ja-JP"/>
              <a:pPr>
                <a:defRPr/>
              </a:pPr>
              <a:t>‹#›</a:t>
            </a:fld>
            <a:r>
              <a:rPr lang="en-US" altLang="ja-JP"/>
              <a:t>/80</a:t>
            </a:r>
          </a:p>
        </p:txBody>
      </p:sp>
    </p:spTree>
    <p:extLst>
      <p:ext uri="{BB962C8B-B14F-4D97-AF65-F5344CB8AC3E}">
        <p14:creationId xmlns:p14="http://schemas.microsoft.com/office/powerpoint/2010/main" val="3415135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008A4A8D-7C5D-4E30-B705-E60B81E0F2BC}"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EB5ADE5E-7899-4CB8-956D-49955B8ABA0C}" type="slidenum">
              <a:rPr lang="en-US" altLang="ja-JP"/>
              <a:pPr>
                <a:defRPr/>
              </a:pPr>
              <a:t>‹#›</a:t>
            </a:fld>
            <a:r>
              <a:rPr lang="en-US" altLang="ja-JP"/>
              <a:t>/80</a:t>
            </a:r>
          </a:p>
        </p:txBody>
      </p:sp>
    </p:spTree>
    <p:extLst>
      <p:ext uri="{BB962C8B-B14F-4D97-AF65-F5344CB8AC3E}">
        <p14:creationId xmlns:p14="http://schemas.microsoft.com/office/powerpoint/2010/main" val="23469940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97763" y="0"/>
            <a:ext cx="2408237" cy="61261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73050" y="0"/>
            <a:ext cx="7072313" cy="61261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14"/>
          <p:cNvSpPr>
            <a:spLocks noGrp="1" noChangeArrowheads="1"/>
          </p:cNvSpPr>
          <p:nvPr>
            <p:ph type="dt" sz="half" idx="10"/>
          </p:nvPr>
        </p:nvSpPr>
        <p:spPr/>
        <p:txBody>
          <a:bodyPr/>
          <a:lstStyle>
            <a:lvl1pPr>
              <a:defRPr/>
            </a:lvl1pPr>
          </a:lstStyle>
          <a:p>
            <a:pPr>
              <a:defRPr/>
            </a:pPr>
            <a:fld id="{CE6EB4CC-7762-485A-8344-7481B4030DF2}" type="datetime1">
              <a:rPr lang="ja-JP" altLang="en-US"/>
              <a:pPr>
                <a:defRPr/>
              </a:pPr>
              <a:t>2016/8/30</a:t>
            </a:fld>
            <a:endParaRPr lang="en-US" altLang="ja-JP"/>
          </a:p>
        </p:txBody>
      </p:sp>
      <p:sp>
        <p:nvSpPr>
          <p:cNvPr id="5" name="Rectangle 15"/>
          <p:cNvSpPr>
            <a:spLocks noGrp="1" noChangeArrowheads="1"/>
          </p:cNvSpPr>
          <p:nvPr>
            <p:ph type="ftr" sz="quarter" idx="11"/>
          </p:nvPr>
        </p:nvSpPr>
        <p:spPr/>
        <p:txBody>
          <a:bodyPr/>
          <a:lstStyle>
            <a:lvl1pPr>
              <a:defRPr/>
            </a:lvl1pPr>
          </a:lstStyle>
          <a:p>
            <a:pPr>
              <a:defRPr/>
            </a:pPr>
            <a:endParaRPr lang="en-US" altLang="ja-JP"/>
          </a:p>
        </p:txBody>
      </p:sp>
      <p:sp>
        <p:nvSpPr>
          <p:cNvPr id="6" name="Rectangle 16"/>
          <p:cNvSpPr>
            <a:spLocks noGrp="1" noChangeArrowheads="1"/>
          </p:cNvSpPr>
          <p:nvPr>
            <p:ph type="sldNum" sz="quarter" idx="12"/>
          </p:nvPr>
        </p:nvSpPr>
        <p:spPr/>
        <p:txBody>
          <a:bodyPr/>
          <a:lstStyle>
            <a:lvl1pPr>
              <a:defRPr/>
            </a:lvl1pPr>
          </a:lstStyle>
          <a:p>
            <a:pPr>
              <a:defRPr/>
            </a:pPr>
            <a:fld id="{B0813552-BCD3-40B1-B466-1ECCFA113412}" type="slidenum">
              <a:rPr lang="en-US" altLang="ja-JP"/>
              <a:pPr>
                <a:defRPr/>
              </a:pPr>
              <a:t>‹#›</a:t>
            </a:fld>
            <a:r>
              <a:rPr lang="en-US" altLang="ja-JP"/>
              <a:t>/80</a:t>
            </a:r>
          </a:p>
        </p:txBody>
      </p:sp>
    </p:spTree>
    <p:extLst>
      <p:ext uri="{BB962C8B-B14F-4D97-AF65-F5344CB8AC3E}">
        <p14:creationId xmlns:p14="http://schemas.microsoft.com/office/powerpoint/2010/main" val="20049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4D6"/>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73050" y="0"/>
            <a:ext cx="96329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1027" name="Rectangle 1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8" name="Rectangle 1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l" eaLnBrk="1" hangingPunct="1">
              <a:defRPr sz="1500" b="0">
                <a:solidFill>
                  <a:schemeClr val="tx1"/>
                </a:solidFill>
                <a:latin typeface="Arial" pitchFamily="34" charset="0"/>
              </a:defRPr>
            </a:lvl1pPr>
          </a:lstStyle>
          <a:p>
            <a:pPr>
              <a:defRPr/>
            </a:pPr>
            <a:fld id="{6D5329F4-A16A-4F21-B542-345A4238474A}" type="datetime1">
              <a:rPr lang="ja-JP" altLang="en-US"/>
              <a:pPr>
                <a:defRPr/>
              </a:pPr>
              <a:t>2016/8/30</a:t>
            </a:fld>
            <a:endParaRPr lang="en-US" altLang="ja-JP"/>
          </a:p>
        </p:txBody>
      </p:sp>
      <p:sp>
        <p:nvSpPr>
          <p:cNvPr id="1039" name="Rectangle 15"/>
          <p:cNvSpPr>
            <a:spLocks noGrp="1" noChangeArrowheads="1"/>
          </p:cNvSpPr>
          <p:nvPr>
            <p:ph type="ftr" sz="quarter" idx="3"/>
          </p:nvPr>
        </p:nvSpPr>
        <p:spPr bwMode="auto">
          <a:xfrm>
            <a:off x="6624638"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45678" rIns="91353" bIns="45678" numCol="1" anchor="t" anchorCtr="0" compatLnSpc="1">
            <a:prstTxWarp prst="textNoShape">
              <a:avLst/>
            </a:prstTxWarp>
          </a:bodyPr>
          <a:lstStyle>
            <a:lvl1pPr algn="ctr" eaLnBrk="1" hangingPunct="1">
              <a:defRPr sz="1500" b="0">
                <a:solidFill>
                  <a:schemeClr val="tx1"/>
                </a:solidFill>
                <a:latin typeface="Arial" charset="0"/>
              </a:defRPr>
            </a:lvl1pPr>
          </a:lstStyle>
          <a:p>
            <a:pPr>
              <a:defRPr/>
            </a:pPr>
            <a:endParaRPr lang="en-US" altLang="ja-JP"/>
          </a:p>
        </p:txBody>
      </p:sp>
      <p:sp>
        <p:nvSpPr>
          <p:cNvPr id="1040" name="Rectangle 16"/>
          <p:cNvSpPr>
            <a:spLocks noGrp="1" noChangeArrowheads="1"/>
          </p:cNvSpPr>
          <p:nvPr>
            <p:ph type="sldNum" sz="quarter" idx="4"/>
          </p:nvPr>
        </p:nvSpPr>
        <p:spPr bwMode="auto">
          <a:xfrm>
            <a:off x="3797300" y="6524625"/>
            <a:ext cx="23114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3" tIns="10800" rIns="91353" bIns="10800" numCol="1" anchor="t" anchorCtr="0" compatLnSpc="1">
            <a:prstTxWarp prst="textNoShape">
              <a:avLst/>
            </a:prstTxWarp>
          </a:bodyPr>
          <a:lstStyle>
            <a:lvl1pPr algn="ctr" eaLnBrk="1" hangingPunct="1">
              <a:defRPr sz="1500">
                <a:solidFill>
                  <a:schemeClr val="tx1"/>
                </a:solidFill>
                <a:latin typeface="Arial" panose="020B0604020202020204" pitchFamily="34" charset="0"/>
              </a:defRPr>
            </a:lvl1pPr>
          </a:lstStyle>
          <a:p>
            <a:pPr>
              <a:defRPr/>
            </a:pPr>
            <a:fld id="{A426B458-398C-4FEF-9BC9-2823CF8E91AF}" type="slidenum">
              <a:rPr lang="en-US" altLang="ja-JP"/>
              <a:pPr>
                <a:defRPr/>
              </a:pPr>
              <a:t>‹#›</a:t>
            </a:fld>
            <a:r>
              <a:rPr lang="en-US" altLang="ja-JP"/>
              <a:t>/23</a:t>
            </a:r>
          </a:p>
        </p:txBody>
      </p:sp>
    </p:spTree>
  </p:cSld>
  <p:clrMap bg1="lt1" tx1="dk1" bg2="lt2" tx2="dk2" accent1="accent1" accent2="accent2" accent3="accent3" accent4="accent4" accent5="accent5" accent6="accent6" hlink="hlink" folHlink="folHlink"/>
  <p:sldLayoutIdLst>
    <p:sldLayoutId id="2147484371" r:id="rId1"/>
    <p:sldLayoutId id="2147484405"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Lst>
  <p:hf sldNum="0" hdr="0" ftr="0" dt="0"/>
  <p:txStyles>
    <p:titleStyle>
      <a:lvl1pPr algn="l" rtl="0" eaLnBrk="0" fontAlgn="base" hangingPunct="0">
        <a:spcBef>
          <a:spcPct val="0"/>
        </a:spcBef>
        <a:spcAft>
          <a:spcPct val="0"/>
        </a:spcAft>
        <a:defRPr kumimoji="1" sz="24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2pPr>
      <a:lvl3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3pPr>
      <a:lvl4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4pPr>
      <a:lvl5pPr algn="l" rtl="0" eaLnBrk="0" fontAlgn="base" hangingPunct="0">
        <a:spcBef>
          <a:spcPct val="0"/>
        </a:spcBef>
        <a:spcAft>
          <a:spcPct val="0"/>
        </a:spcAft>
        <a:defRPr kumimoji="1" sz="2400">
          <a:solidFill>
            <a:srgbClr val="008000"/>
          </a:solidFill>
          <a:latin typeface="Arial" pitchFamily="34" charset="0"/>
          <a:ea typeface="ＭＳ Ｐゴシック" pitchFamily="50" charset="-128"/>
        </a:defRPr>
      </a:lvl5pPr>
      <a:lvl6pPr marL="342077"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6pPr>
      <a:lvl7pPr marL="684154"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7pPr>
      <a:lvl8pPr marL="1026231"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8pPr>
      <a:lvl9pPr marL="1368308" algn="ctr" defTabSz="914581"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39725" indent="-339725" algn="l" rtl="0" eaLnBrk="0" fontAlgn="base" hangingPunct="0">
        <a:spcBef>
          <a:spcPct val="20000"/>
        </a:spcBef>
        <a:spcAft>
          <a:spcPct val="0"/>
        </a:spcAft>
        <a:buChar char="•"/>
        <a:defRPr kumimoji="1"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a:solidFill>
            <a:schemeClr val="tx1"/>
          </a:solidFill>
          <a:latin typeface="+mn-lt"/>
          <a:ea typeface="+mn-ea"/>
        </a:defRPr>
      </a:lvl2pPr>
      <a:lvl3pPr marL="1141413" indent="-227013" algn="l" rtl="0" eaLnBrk="0" fontAlgn="base" hangingPunct="0">
        <a:spcBef>
          <a:spcPct val="20000"/>
        </a:spcBef>
        <a:spcAft>
          <a:spcPct val="0"/>
        </a:spcAft>
        <a:buChar char="•"/>
        <a:defRPr kumimoji="1" sz="2400">
          <a:solidFill>
            <a:schemeClr val="tx1"/>
          </a:solidFill>
          <a:latin typeface="+mn-lt"/>
          <a:ea typeface="+mn-ea"/>
        </a:defRPr>
      </a:lvl3pPr>
      <a:lvl4pPr marL="1598613" indent="-227013" algn="l" rtl="0" eaLnBrk="0" fontAlgn="base" hangingPunct="0">
        <a:spcBef>
          <a:spcPct val="20000"/>
        </a:spcBef>
        <a:spcAft>
          <a:spcPct val="0"/>
        </a:spcAft>
        <a:buChar char="–"/>
        <a:defRPr kumimoji="1" sz="2000">
          <a:solidFill>
            <a:schemeClr val="tx1"/>
          </a:solidFill>
          <a:latin typeface="+mn-lt"/>
          <a:ea typeface="+mn-ea"/>
        </a:defRPr>
      </a:lvl4pPr>
      <a:lvl5pPr marL="2055813" indent="-230188" algn="l" rtl="0" eaLnBrk="0" fontAlgn="base" hangingPunct="0">
        <a:spcBef>
          <a:spcPct val="20000"/>
        </a:spcBef>
        <a:spcAft>
          <a:spcPct val="0"/>
        </a:spcAft>
        <a:buChar char="»"/>
        <a:defRPr kumimoji="1" sz="2000">
          <a:solidFill>
            <a:schemeClr val="tx1"/>
          </a:solidFill>
          <a:latin typeface="+mn-lt"/>
          <a:ea typeface="+mn-ea"/>
        </a:defRPr>
      </a:lvl5pPr>
      <a:lvl6pPr marL="2399290" indent="-230427" algn="l" defTabSz="914581" rtl="0" fontAlgn="base">
        <a:spcBef>
          <a:spcPct val="20000"/>
        </a:spcBef>
        <a:spcAft>
          <a:spcPct val="0"/>
        </a:spcAft>
        <a:buChar char="»"/>
        <a:defRPr kumimoji="1" sz="2000">
          <a:solidFill>
            <a:schemeClr val="tx1"/>
          </a:solidFill>
          <a:latin typeface="+mn-lt"/>
          <a:ea typeface="+mn-ea"/>
        </a:defRPr>
      </a:lvl6pPr>
      <a:lvl7pPr marL="2741367" indent="-230427" algn="l" defTabSz="914581" rtl="0" fontAlgn="base">
        <a:spcBef>
          <a:spcPct val="20000"/>
        </a:spcBef>
        <a:spcAft>
          <a:spcPct val="0"/>
        </a:spcAft>
        <a:buChar char="»"/>
        <a:defRPr kumimoji="1" sz="2000">
          <a:solidFill>
            <a:schemeClr val="tx1"/>
          </a:solidFill>
          <a:latin typeface="+mn-lt"/>
          <a:ea typeface="+mn-ea"/>
        </a:defRPr>
      </a:lvl7pPr>
      <a:lvl8pPr marL="3083444" indent="-230427" algn="l" defTabSz="914581" rtl="0" fontAlgn="base">
        <a:spcBef>
          <a:spcPct val="20000"/>
        </a:spcBef>
        <a:spcAft>
          <a:spcPct val="0"/>
        </a:spcAft>
        <a:buChar char="»"/>
        <a:defRPr kumimoji="1" sz="2000">
          <a:solidFill>
            <a:schemeClr val="tx1"/>
          </a:solidFill>
          <a:latin typeface="+mn-lt"/>
          <a:ea typeface="+mn-ea"/>
        </a:defRPr>
      </a:lvl8pPr>
      <a:lvl9pPr marL="3425521" indent="-230427" algn="l" defTabSz="914581"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684154" rtl="0" eaLnBrk="1" latinLnBrk="0" hangingPunct="1">
        <a:defRPr kumimoji="1" sz="1300" kern="1200">
          <a:solidFill>
            <a:schemeClr val="tx1"/>
          </a:solidFill>
          <a:latin typeface="+mn-lt"/>
          <a:ea typeface="+mn-ea"/>
          <a:cs typeface="+mn-cs"/>
        </a:defRPr>
      </a:lvl1pPr>
      <a:lvl2pPr marL="342077" algn="l" defTabSz="684154" rtl="0" eaLnBrk="1" latinLnBrk="0" hangingPunct="1">
        <a:defRPr kumimoji="1" sz="1300" kern="1200">
          <a:solidFill>
            <a:schemeClr val="tx1"/>
          </a:solidFill>
          <a:latin typeface="+mn-lt"/>
          <a:ea typeface="+mn-ea"/>
          <a:cs typeface="+mn-cs"/>
        </a:defRPr>
      </a:lvl2pPr>
      <a:lvl3pPr marL="684154" algn="l" defTabSz="684154" rtl="0" eaLnBrk="1" latinLnBrk="0" hangingPunct="1">
        <a:defRPr kumimoji="1" sz="1300" kern="1200">
          <a:solidFill>
            <a:schemeClr val="tx1"/>
          </a:solidFill>
          <a:latin typeface="+mn-lt"/>
          <a:ea typeface="+mn-ea"/>
          <a:cs typeface="+mn-cs"/>
        </a:defRPr>
      </a:lvl3pPr>
      <a:lvl4pPr marL="1026231" algn="l" defTabSz="684154" rtl="0" eaLnBrk="1" latinLnBrk="0" hangingPunct="1">
        <a:defRPr kumimoji="1" sz="1300" kern="1200">
          <a:solidFill>
            <a:schemeClr val="tx1"/>
          </a:solidFill>
          <a:latin typeface="+mn-lt"/>
          <a:ea typeface="+mn-ea"/>
          <a:cs typeface="+mn-cs"/>
        </a:defRPr>
      </a:lvl4pPr>
      <a:lvl5pPr marL="1368308" algn="l" defTabSz="684154" rtl="0" eaLnBrk="1" latinLnBrk="0" hangingPunct="1">
        <a:defRPr kumimoji="1" sz="1300" kern="1200">
          <a:solidFill>
            <a:schemeClr val="tx1"/>
          </a:solidFill>
          <a:latin typeface="+mn-lt"/>
          <a:ea typeface="+mn-ea"/>
          <a:cs typeface="+mn-cs"/>
        </a:defRPr>
      </a:lvl5pPr>
      <a:lvl6pPr marL="1710385" algn="l" defTabSz="684154" rtl="0" eaLnBrk="1" latinLnBrk="0" hangingPunct="1">
        <a:defRPr kumimoji="1" sz="1300" kern="1200">
          <a:solidFill>
            <a:schemeClr val="tx1"/>
          </a:solidFill>
          <a:latin typeface="+mn-lt"/>
          <a:ea typeface="+mn-ea"/>
          <a:cs typeface="+mn-cs"/>
        </a:defRPr>
      </a:lvl6pPr>
      <a:lvl7pPr marL="2052462" algn="l" defTabSz="684154" rtl="0" eaLnBrk="1" latinLnBrk="0" hangingPunct="1">
        <a:defRPr kumimoji="1" sz="1300" kern="1200">
          <a:solidFill>
            <a:schemeClr val="tx1"/>
          </a:solidFill>
          <a:latin typeface="+mn-lt"/>
          <a:ea typeface="+mn-ea"/>
          <a:cs typeface="+mn-cs"/>
        </a:defRPr>
      </a:lvl7pPr>
      <a:lvl8pPr marL="2394539" algn="l" defTabSz="684154" rtl="0" eaLnBrk="1" latinLnBrk="0" hangingPunct="1">
        <a:defRPr kumimoji="1" sz="1300" kern="1200">
          <a:solidFill>
            <a:schemeClr val="tx1"/>
          </a:solidFill>
          <a:latin typeface="+mn-lt"/>
          <a:ea typeface="+mn-ea"/>
          <a:cs typeface="+mn-cs"/>
        </a:defRPr>
      </a:lvl8pPr>
      <a:lvl9pPr marL="2736616" algn="l" defTabSz="684154" rtl="0" eaLnBrk="1" latinLnBrk="0" hangingPunct="1">
        <a:defRPr kumimoji="1"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6324"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l" defTabSz="839788" eaLnBrk="0" hangingPunct="0">
              <a:defRPr sz="1300" b="0">
                <a:solidFill>
                  <a:schemeClr val="tx1"/>
                </a:solidFill>
                <a:latin typeface="Arial" charset="0"/>
              </a:defRPr>
            </a:lvl1pPr>
          </a:lstStyle>
          <a:p>
            <a:pPr>
              <a:defRPr/>
            </a:pPr>
            <a:fld id="{7A36C273-94A4-4F39-BEB7-64AE69BF14A5}" type="datetime1">
              <a:rPr lang="ja-JP" altLang="en-US"/>
              <a:pPr>
                <a:defRPr/>
              </a:pPr>
              <a:t>2016/8/30</a:t>
            </a:fld>
            <a:endParaRPr lang="en-US" altLang="ja-JP"/>
          </a:p>
        </p:txBody>
      </p:sp>
      <p:sp>
        <p:nvSpPr>
          <p:cNvPr id="56325"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ctr" defTabSz="839788" eaLnBrk="0" hangingPunct="0">
              <a:defRPr sz="1300" b="0">
                <a:solidFill>
                  <a:schemeClr val="tx1"/>
                </a:solidFill>
                <a:latin typeface="Arial" charset="0"/>
              </a:defRPr>
            </a:lvl1pPr>
          </a:lstStyle>
          <a:p>
            <a:pPr>
              <a:defRPr/>
            </a:pPr>
            <a:endParaRPr lang="en-US" altLang="ja-JP"/>
          </a:p>
        </p:txBody>
      </p:sp>
      <p:sp>
        <p:nvSpPr>
          <p:cNvPr id="56326"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945" tIns="41974" rIns="83945" bIns="41974" numCol="1" anchor="t" anchorCtr="0" compatLnSpc="1">
            <a:prstTxWarp prst="textNoShape">
              <a:avLst/>
            </a:prstTxWarp>
          </a:bodyPr>
          <a:lstStyle>
            <a:lvl1pPr algn="r" defTabSz="839788" eaLnBrk="0" hangingPunct="0">
              <a:defRPr sz="1300">
                <a:solidFill>
                  <a:schemeClr val="tx1"/>
                </a:solidFill>
                <a:latin typeface="Arial" panose="020B0604020202020204" pitchFamily="34" charset="0"/>
              </a:defRPr>
            </a:lvl1pPr>
          </a:lstStyle>
          <a:p>
            <a:pPr>
              <a:defRPr/>
            </a:pPr>
            <a:fld id="{A382CD28-33A3-4D07-84C6-38AB077B648A}"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 id="2147484387" r:id="rId5"/>
    <p:sldLayoutId id="2147484388" r:id="rId6"/>
    <p:sldLayoutId id="2147484389" r:id="rId7"/>
    <p:sldLayoutId id="2147484390" r:id="rId8"/>
    <p:sldLayoutId id="2147484391" r:id="rId9"/>
    <p:sldLayoutId id="2147484392" r:id="rId10"/>
    <p:sldLayoutId id="2147484393" r:id="rId11"/>
  </p:sldLayoutIdLst>
  <p:hf sldNum="0" hdr="0" ftr="0" dt="0"/>
  <p:txStyles>
    <p:titleStyle>
      <a:lvl1pPr algn="ctr" defTabSz="839788" rtl="0" eaLnBrk="0" fontAlgn="base" hangingPunct="0">
        <a:spcBef>
          <a:spcPct val="0"/>
        </a:spcBef>
        <a:spcAft>
          <a:spcPct val="0"/>
        </a:spcAft>
        <a:defRPr kumimoji="1" sz="4000">
          <a:solidFill>
            <a:schemeClr val="tx2"/>
          </a:solidFill>
          <a:latin typeface="+mj-lt"/>
          <a:ea typeface="+mj-ea"/>
          <a:cs typeface="+mj-cs"/>
        </a:defRPr>
      </a:lvl1pPr>
      <a:lvl2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ctr" defTabSz="839788"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ctr" defTabSz="839788" rtl="0" fontAlgn="base">
        <a:spcBef>
          <a:spcPct val="0"/>
        </a:spcBef>
        <a:spcAft>
          <a:spcPct val="0"/>
        </a:spcAft>
        <a:defRPr kumimoji="1" sz="4000">
          <a:solidFill>
            <a:schemeClr val="tx2"/>
          </a:solidFill>
          <a:latin typeface="Arial" charset="0"/>
          <a:ea typeface="ＭＳ Ｐゴシック" pitchFamily="50" charset="-128"/>
        </a:defRPr>
      </a:lvl6pPr>
      <a:lvl7pPr marL="914400" algn="ctr" defTabSz="839788" rtl="0" fontAlgn="base">
        <a:spcBef>
          <a:spcPct val="0"/>
        </a:spcBef>
        <a:spcAft>
          <a:spcPct val="0"/>
        </a:spcAft>
        <a:defRPr kumimoji="1" sz="4000">
          <a:solidFill>
            <a:schemeClr val="tx2"/>
          </a:solidFill>
          <a:latin typeface="Arial" charset="0"/>
          <a:ea typeface="ＭＳ Ｐゴシック" pitchFamily="50" charset="-128"/>
        </a:defRPr>
      </a:lvl7pPr>
      <a:lvl8pPr marL="1371600" algn="ctr" defTabSz="839788" rtl="0" fontAlgn="base">
        <a:spcBef>
          <a:spcPct val="0"/>
        </a:spcBef>
        <a:spcAft>
          <a:spcPct val="0"/>
        </a:spcAft>
        <a:defRPr kumimoji="1" sz="4000">
          <a:solidFill>
            <a:schemeClr val="tx2"/>
          </a:solidFill>
          <a:latin typeface="Arial" charset="0"/>
          <a:ea typeface="ＭＳ Ｐゴシック" pitchFamily="50" charset="-128"/>
        </a:defRPr>
      </a:lvl8pPr>
      <a:lvl9pPr marL="1828800" algn="ctr" defTabSz="839788"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314325" indent="-314325" algn="l" defTabSz="839788" rtl="0" eaLnBrk="0" fontAlgn="base" hangingPunct="0">
        <a:spcBef>
          <a:spcPct val="20000"/>
        </a:spcBef>
        <a:spcAft>
          <a:spcPct val="0"/>
        </a:spcAft>
        <a:buChar char="•"/>
        <a:defRPr kumimoji="1" sz="2900">
          <a:solidFill>
            <a:schemeClr val="tx1"/>
          </a:solidFill>
          <a:latin typeface="+mn-lt"/>
          <a:ea typeface="+mn-ea"/>
          <a:cs typeface="+mn-cs"/>
        </a:defRPr>
      </a:lvl1pPr>
      <a:lvl2pPr marL="682625" indent="-263525" algn="l" defTabSz="839788" rtl="0" eaLnBrk="0" fontAlgn="base" hangingPunct="0">
        <a:spcBef>
          <a:spcPct val="20000"/>
        </a:spcBef>
        <a:spcAft>
          <a:spcPct val="0"/>
        </a:spcAft>
        <a:buChar char="–"/>
        <a:defRPr kumimoji="1" sz="2600">
          <a:solidFill>
            <a:schemeClr val="tx1"/>
          </a:solidFill>
          <a:latin typeface="+mn-lt"/>
          <a:ea typeface="+mn-ea"/>
        </a:defRPr>
      </a:lvl2pPr>
      <a:lvl3pPr marL="1049338" indent="-209550" algn="l" defTabSz="839788" rtl="0" eaLnBrk="0" fontAlgn="base" hangingPunct="0">
        <a:spcBef>
          <a:spcPct val="20000"/>
        </a:spcBef>
        <a:spcAft>
          <a:spcPct val="0"/>
        </a:spcAft>
        <a:buChar char="•"/>
        <a:defRPr kumimoji="1" sz="2200">
          <a:solidFill>
            <a:schemeClr val="tx1"/>
          </a:solidFill>
          <a:latin typeface="+mn-lt"/>
          <a:ea typeface="+mn-ea"/>
        </a:defRPr>
      </a:lvl3pPr>
      <a:lvl4pPr marL="1470025" indent="-211138" algn="l" defTabSz="839788" rtl="0" eaLnBrk="0" fontAlgn="base" hangingPunct="0">
        <a:spcBef>
          <a:spcPct val="20000"/>
        </a:spcBef>
        <a:spcAft>
          <a:spcPct val="0"/>
        </a:spcAft>
        <a:buChar char="–"/>
        <a:defRPr kumimoji="1">
          <a:solidFill>
            <a:schemeClr val="tx1"/>
          </a:solidFill>
          <a:latin typeface="+mn-lt"/>
          <a:ea typeface="+mn-ea"/>
        </a:defRPr>
      </a:lvl4pPr>
      <a:lvl5pPr marL="1889125" indent="-209550" algn="l" defTabSz="839788" rtl="0" eaLnBrk="0" fontAlgn="base" hangingPunct="0">
        <a:spcBef>
          <a:spcPct val="20000"/>
        </a:spcBef>
        <a:spcAft>
          <a:spcPct val="0"/>
        </a:spcAft>
        <a:buChar char="»"/>
        <a:defRPr kumimoji="1">
          <a:solidFill>
            <a:schemeClr val="tx1"/>
          </a:solidFill>
          <a:latin typeface="+mn-lt"/>
          <a:ea typeface="+mn-ea"/>
        </a:defRPr>
      </a:lvl5pPr>
      <a:lvl6pPr marL="2346325" indent="-209550" algn="l" defTabSz="839788" rtl="0" fontAlgn="base">
        <a:spcBef>
          <a:spcPct val="20000"/>
        </a:spcBef>
        <a:spcAft>
          <a:spcPct val="0"/>
        </a:spcAft>
        <a:buChar char="»"/>
        <a:defRPr kumimoji="1">
          <a:solidFill>
            <a:schemeClr val="tx1"/>
          </a:solidFill>
          <a:latin typeface="+mn-lt"/>
          <a:ea typeface="+mn-ea"/>
        </a:defRPr>
      </a:lvl6pPr>
      <a:lvl7pPr marL="2803525" indent="-209550" algn="l" defTabSz="839788" rtl="0" fontAlgn="base">
        <a:spcBef>
          <a:spcPct val="20000"/>
        </a:spcBef>
        <a:spcAft>
          <a:spcPct val="0"/>
        </a:spcAft>
        <a:buChar char="»"/>
        <a:defRPr kumimoji="1">
          <a:solidFill>
            <a:schemeClr val="tx1"/>
          </a:solidFill>
          <a:latin typeface="+mn-lt"/>
          <a:ea typeface="+mn-ea"/>
        </a:defRPr>
      </a:lvl7pPr>
      <a:lvl8pPr marL="3260725" indent="-209550" algn="l" defTabSz="839788" rtl="0" fontAlgn="base">
        <a:spcBef>
          <a:spcPct val="20000"/>
        </a:spcBef>
        <a:spcAft>
          <a:spcPct val="0"/>
        </a:spcAft>
        <a:buChar char="»"/>
        <a:defRPr kumimoji="1">
          <a:solidFill>
            <a:schemeClr val="tx1"/>
          </a:solidFill>
          <a:latin typeface="+mn-lt"/>
          <a:ea typeface="+mn-ea"/>
        </a:defRPr>
      </a:lvl8pPr>
      <a:lvl9pPr marL="3717925" indent="-209550" algn="l" defTabSz="839788" rtl="0" fontAlgn="base">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AF4D6"/>
        </a:solidFill>
        <a:effectLst/>
      </p:bgPr>
    </p:bg>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bwMode="auto">
          <a:xfrm>
            <a:off x="273050" y="0"/>
            <a:ext cx="96329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ctr" anchorCtr="0" compatLnSpc="1">
            <a:prstTxWarp prst="textNoShape">
              <a:avLst/>
            </a:prstTxWarp>
          </a:bodyPr>
          <a:lstStyle/>
          <a:p>
            <a:pPr lvl="0"/>
            <a:r>
              <a:rPr lang="ja-JP" altLang="en-US" smtClean="0"/>
              <a:t>マスタ タイトルの書式設定</a:t>
            </a:r>
          </a:p>
        </p:txBody>
      </p:sp>
      <p:sp>
        <p:nvSpPr>
          <p:cNvPr id="3075" name="Rectangle 13"/>
          <p:cNvSpPr>
            <a:spLocks noGrp="1" noChangeArrowheads="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3" tIns="45678" rIns="91353" bIns="4567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 name="Rectangle 14"/>
          <p:cNvSpPr>
            <a:spLocks noGrp="1" noChangeArrowheads="1"/>
          </p:cNvSpPr>
          <p:nvPr>
            <p:ph type="dt" sz="half" idx="2"/>
          </p:nvPr>
        </p:nvSpPr>
        <p:spPr bwMode="auto">
          <a:xfrm>
            <a:off x="495300" y="6245225"/>
            <a:ext cx="2311400" cy="476250"/>
          </a:xfrm>
          <a:prstGeom prst="rect">
            <a:avLst/>
          </a:prstGeom>
          <a:extLst/>
        </p:spPr>
        <p:txBody>
          <a:bodyPr vert="horz" wrap="square" lIns="91353" tIns="45678" rIns="91353" bIns="45678" numCol="1" anchor="t" anchorCtr="0" compatLnSpc="1">
            <a:prstTxWarp prst="textNoShape">
              <a:avLst/>
            </a:prstTxWarp>
          </a:bodyPr>
          <a:lstStyle>
            <a:lvl1pPr algn="l" eaLnBrk="1" hangingPunct="1">
              <a:defRPr sz="1500">
                <a:solidFill>
                  <a:schemeClr val="tx1"/>
                </a:solidFill>
                <a:latin typeface="+mn-lt"/>
              </a:defRPr>
            </a:lvl1pPr>
          </a:lstStyle>
          <a:p>
            <a:pPr>
              <a:defRPr/>
            </a:pPr>
            <a:fld id="{5168A9FA-3B10-414B-BE3D-F4B401F3D69E}" type="datetime1">
              <a:rPr lang="ja-JP" altLang="en-US"/>
              <a:pPr>
                <a:defRPr/>
              </a:pPr>
              <a:t>2016/8/30</a:t>
            </a:fld>
            <a:endParaRPr lang="en-US" altLang="ja-JP"/>
          </a:p>
        </p:txBody>
      </p:sp>
      <p:sp>
        <p:nvSpPr>
          <p:cNvPr id="8" name="Rectangle 15"/>
          <p:cNvSpPr>
            <a:spLocks noGrp="1" noChangeArrowheads="1"/>
          </p:cNvSpPr>
          <p:nvPr>
            <p:ph type="ftr" sz="quarter" idx="3"/>
          </p:nvPr>
        </p:nvSpPr>
        <p:spPr bwMode="auto">
          <a:xfrm>
            <a:off x="3584575" y="6570663"/>
            <a:ext cx="3136900" cy="287337"/>
          </a:xfrm>
          <a:prstGeom prst="rect">
            <a:avLst/>
          </a:prstGeom>
          <a:extLst/>
        </p:spPr>
        <p:txBody>
          <a:bodyPr vert="horz" wrap="square" lIns="91353" tIns="45678" rIns="91353" bIns="45678" numCol="1" anchor="t" anchorCtr="0" compatLnSpc="1">
            <a:prstTxWarp prst="textNoShape">
              <a:avLst/>
            </a:prstTxWarp>
          </a:bodyPr>
          <a:lstStyle>
            <a:lvl1pPr algn="r" eaLnBrk="1" hangingPunct="1">
              <a:defRPr sz="1500">
                <a:solidFill>
                  <a:schemeClr val="tx1"/>
                </a:solidFill>
                <a:latin typeface="+mn-lt"/>
              </a:defRPr>
            </a:lvl1pPr>
          </a:lstStyle>
          <a:p>
            <a:pPr>
              <a:defRPr/>
            </a:pPr>
            <a:endParaRPr lang="en-US" altLang="ja-JP"/>
          </a:p>
        </p:txBody>
      </p:sp>
      <p:sp>
        <p:nvSpPr>
          <p:cNvPr id="9" name="Rectangle 16"/>
          <p:cNvSpPr>
            <a:spLocks noGrp="1" noChangeArrowheads="1"/>
          </p:cNvSpPr>
          <p:nvPr>
            <p:ph type="sldNum" sz="quarter" idx="4"/>
          </p:nvPr>
        </p:nvSpPr>
        <p:spPr bwMode="auto">
          <a:xfrm>
            <a:off x="7594600" y="6630988"/>
            <a:ext cx="2311400" cy="254000"/>
          </a:xfrm>
          <a:prstGeom prst="rect">
            <a:avLst/>
          </a:prstGeom>
          <a:extLst/>
        </p:spPr>
        <p:txBody>
          <a:bodyPr vert="horz" wrap="square" lIns="91353" tIns="10800" rIns="0" bIns="10800" numCol="1" anchor="t" anchorCtr="0" compatLnSpc="1">
            <a:prstTxWarp prst="textNoShape">
              <a:avLst/>
            </a:prstTxWarp>
          </a:bodyPr>
          <a:lstStyle>
            <a:lvl1pPr algn="r" eaLnBrk="1" hangingPunct="1">
              <a:defRPr sz="1500">
                <a:solidFill>
                  <a:srgbClr val="5F5F5F"/>
                </a:solidFill>
                <a:latin typeface="+mn-lt"/>
              </a:defRPr>
            </a:lvl1pPr>
          </a:lstStyle>
          <a:p>
            <a:pPr>
              <a:defRPr/>
            </a:pPr>
            <a:fld id="{AA775A9A-2AF4-4E5D-A014-4DBECC1DAE12}" type="slidenum">
              <a:rPr lang="en-US" altLang="ja-JP"/>
              <a:pPr>
                <a:defRPr/>
              </a:pPr>
              <a:t>‹#›</a:t>
            </a:fld>
            <a:r>
              <a:rPr lang="en-US" altLang="ja-JP"/>
              <a:t>/80</a:t>
            </a:r>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Lst>
  <p:hf sldNum="0" hdr="0" ftr="0" dt="0"/>
  <p:txStyles>
    <p:titleStyle>
      <a:lvl1pPr algn="l" rtl="0" eaLnBrk="0" fontAlgn="base" hangingPunct="0">
        <a:spcBef>
          <a:spcPct val="0"/>
        </a:spcBef>
        <a:spcAft>
          <a:spcPct val="0"/>
        </a:spcAft>
        <a:defRPr kumimoji="1" sz="2400" kern="1200">
          <a:solidFill>
            <a:srgbClr val="008000"/>
          </a:solidFill>
          <a:latin typeface="+mj-lt"/>
          <a:ea typeface="+mj-ea"/>
          <a:cs typeface="+mj-cs"/>
        </a:defRPr>
      </a:lvl1pPr>
      <a:lvl2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2pPr>
      <a:lvl3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3pPr>
      <a:lvl4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4pPr>
      <a:lvl5pPr algn="l" rtl="0" eaLnBrk="0" fontAlgn="base" hangingPunct="0">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5pPr>
      <a:lvl6pPr marL="4572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6pPr>
      <a:lvl7pPr marL="9144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7pPr>
      <a:lvl8pPr marL="13716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8pPr>
      <a:lvl9pPr marL="1828800" algn="l" rtl="0" fontAlgn="base">
        <a:spcBef>
          <a:spcPct val="0"/>
        </a:spcBef>
        <a:spcAft>
          <a:spcPct val="0"/>
        </a:spcAft>
        <a:defRPr kumimoji="1" sz="2400">
          <a:solidFill>
            <a:srgbClr val="008000"/>
          </a:solidFill>
          <a:latin typeface="Arial" panose="020B0604020202020204" pitchFamily="34" charset="0"/>
          <a:ea typeface="ＭＳ Ｐゴシック" panose="020B0600070205080204" pitchFamily="50" charset="-128"/>
        </a:defRPr>
      </a:lvl9pPr>
    </p:titleStyle>
    <p:bodyStyle>
      <a:lvl1pPr marL="339725" indent="-339725"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39775" indent="-282575" algn="l" rtl="0" eaLnBrk="0" fontAlgn="base" hangingPunct="0">
        <a:spcBef>
          <a:spcPct val="20000"/>
        </a:spcBef>
        <a:spcAft>
          <a:spcPct val="0"/>
        </a:spcAft>
        <a:buChar char="–"/>
        <a:defRPr kumimoji="1" sz="2700" kern="1200">
          <a:solidFill>
            <a:schemeClr val="tx1"/>
          </a:solidFill>
          <a:latin typeface="+mn-lt"/>
          <a:ea typeface="+mn-ea"/>
          <a:cs typeface="+mn-cs"/>
        </a:defRPr>
      </a:lvl2pPr>
      <a:lvl3pPr marL="1141413" indent="-227013"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598613" indent="-227013"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5813" indent="-230188"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ja-JP" dirty="0" smtClean="0"/>
              <a:t>【</a:t>
            </a:r>
            <a:r>
              <a:rPr lang="en-US" altLang="ja-JP" dirty="0" err="1" smtClean="0"/>
              <a:t>FemAFM</a:t>
            </a:r>
            <a:r>
              <a:rPr lang="en-US" altLang="ja-JP" dirty="0" smtClean="0"/>
              <a:t>】</a:t>
            </a:r>
            <a:r>
              <a:rPr lang="ja-JP" altLang="en-US" dirty="0" smtClean="0"/>
              <a:t>周波数シフト像モード</a:t>
            </a:r>
          </a:p>
        </p:txBody>
      </p:sp>
      <p:sp>
        <p:nvSpPr>
          <p:cNvPr id="79879" name="Text Box 7"/>
          <p:cNvSpPr txBox="1">
            <a:spLocks noChangeArrowheads="1"/>
          </p:cNvSpPr>
          <p:nvPr/>
        </p:nvSpPr>
        <p:spPr bwMode="auto">
          <a:xfrm>
            <a:off x="0" y="549275"/>
            <a:ext cx="99060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ja-JP" altLang="en-US" sz="1600">
                <a:solidFill>
                  <a:schemeClr val="tx1"/>
                </a:solidFill>
                <a:latin typeface="Arial" panose="020B0604020202020204" pitchFamily="34" charset="0"/>
              </a:rPr>
              <a:t>カンチレバーを外力によって一定の周波数で振動させながら、非接触で試料表面に近付け、探針</a:t>
            </a:r>
            <a:r>
              <a:rPr lang="en-US" altLang="ja-JP" sz="1600">
                <a:solidFill>
                  <a:schemeClr val="tx1"/>
                </a:solidFill>
                <a:latin typeface="Arial" panose="020B0604020202020204" pitchFamily="34" charset="0"/>
              </a:rPr>
              <a:t>-</a:t>
            </a:r>
            <a:r>
              <a:rPr lang="ja-JP" altLang="en-US" sz="1600">
                <a:solidFill>
                  <a:schemeClr val="tx1"/>
                </a:solidFill>
                <a:latin typeface="Arial" panose="020B0604020202020204" pitchFamily="34" charset="0"/>
              </a:rPr>
              <a:t>試料間の相互作用により生じる周波数シフトの分布画像を求める状況に対応しています。 </a:t>
            </a:r>
          </a:p>
        </p:txBody>
      </p:sp>
      <p:pic>
        <p:nvPicPr>
          <p:cNvPr id="79880" name="Picture 10" descr="femafm_test003-resul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9963" y="2492870"/>
            <a:ext cx="1554162"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1" name="Picture 11" descr="femafm_test003-inpu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488" y="2492870"/>
            <a:ext cx="2227262"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AutoShape 20"/>
          <p:cNvSpPr>
            <a:spLocks noChangeArrowheads="1"/>
          </p:cNvSpPr>
          <p:nvPr/>
        </p:nvSpPr>
        <p:spPr bwMode="auto">
          <a:xfrm>
            <a:off x="2647950" y="2924670"/>
            <a:ext cx="777875" cy="650875"/>
          </a:xfrm>
          <a:prstGeom prst="rightArrow">
            <a:avLst>
              <a:gd name="adj1" fmla="val 50000"/>
              <a:gd name="adj2" fmla="val 29878"/>
            </a:avLst>
          </a:prstGeom>
          <a:solidFill>
            <a:schemeClr val="accent1"/>
          </a:solidFill>
          <a:ln w="9525" algn="ctr">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endParaRPr lang="ja-JP" altLang="en-US" sz="1800" b="1"/>
          </a:p>
        </p:txBody>
      </p:sp>
      <p:sp>
        <p:nvSpPr>
          <p:cNvPr id="79885" name="Text Box 14"/>
          <p:cNvSpPr txBox="1">
            <a:spLocks noChangeArrowheads="1"/>
          </p:cNvSpPr>
          <p:nvPr/>
        </p:nvSpPr>
        <p:spPr bwMode="auto">
          <a:xfrm>
            <a:off x="8782050" y="3175"/>
            <a:ext cx="1123950" cy="366713"/>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defTabSz="12223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22375">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12223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223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223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800">
                <a:solidFill>
                  <a:schemeClr val="bg1"/>
                </a:solidFill>
              </a:rPr>
              <a:t>FemAFM</a:t>
            </a:r>
          </a:p>
        </p:txBody>
      </p:sp>
      <p:sp>
        <p:nvSpPr>
          <p:cNvPr id="17" name="Text Box 12"/>
          <p:cNvSpPr txBox="1">
            <a:spLocks noChangeArrowheads="1"/>
          </p:cNvSpPr>
          <p:nvPr/>
        </p:nvSpPr>
        <p:spPr bwMode="auto">
          <a:xfrm>
            <a:off x="620713" y="3788270"/>
            <a:ext cx="1677987" cy="307975"/>
          </a:xfrm>
          <a:prstGeom prst="rect">
            <a:avLst/>
          </a:prstGeom>
          <a:solidFill>
            <a:schemeClr val="accent2"/>
          </a:solidFill>
          <a:ln>
            <a:noFill/>
          </a:ln>
          <a:effectLst/>
        </p:spPr>
        <p:txBody>
          <a:bodyPr wrap="none">
            <a:spAutoFit/>
          </a:bodyPr>
          <a:lstStyle/>
          <a:p>
            <a:pPr algn="ctr">
              <a:defRPr/>
            </a:pPr>
            <a:r>
              <a:rPr lang="en-US" altLang="ja-JP" sz="1400" dirty="0">
                <a:solidFill>
                  <a:schemeClr val="bg1">
                    <a:lumMod val="95000"/>
                  </a:schemeClr>
                </a:solidFill>
                <a:latin typeface="Arial" panose="020B0604020202020204" pitchFamily="34" charset="0"/>
              </a:rPr>
              <a:t>Si(001)-c(4x2)</a:t>
            </a:r>
            <a:r>
              <a:rPr lang="ja-JP" altLang="en-US" sz="1400" dirty="0">
                <a:solidFill>
                  <a:schemeClr val="bg1">
                    <a:lumMod val="95000"/>
                  </a:schemeClr>
                </a:solidFill>
                <a:latin typeface="Arial" panose="020B0604020202020204" pitchFamily="34" charset="0"/>
              </a:rPr>
              <a:t>表面</a:t>
            </a:r>
          </a:p>
        </p:txBody>
      </p:sp>
      <p:sp>
        <p:nvSpPr>
          <p:cNvPr id="79889" name="角丸四角形 10"/>
          <p:cNvSpPr>
            <a:spLocks noChangeArrowheads="1"/>
          </p:cNvSpPr>
          <p:nvPr/>
        </p:nvSpPr>
        <p:spPr bwMode="auto">
          <a:xfrm>
            <a:off x="5214938" y="1995252"/>
            <a:ext cx="4657725" cy="2801938"/>
          </a:xfrm>
          <a:prstGeom prst="roundRect">
            <a:avLst>
              <a:gd name="adj" fmla="val 8028"/>
            </a:avLst>
          </a:prstGeom>
          <a:solidFill>
            <a:srgbClr val="FFCCCC"/>
          </a:solidFill>
          <a:ln w="9525" algn="ctr">
            <a:solidFill>
              <a:schemeClr val="tx1"/>
            </a:solidFill>
            <a:round/>
            <a:headEnd/>
            <a:tailEnd/>
          </a:ln>
        </p:spPr>
        <p:txBody>
          <a:bodyPr/>
          <a:lstStyle>
            <a:lvl1pPr defTabSz="1222375">
              <a:defRPr kumimoji="1">
                <a:solidFill>
                  <a:srgbClr val="FFFFFF"/>
                </a:solidFill>
                <a:latin typeface="Calibri" panose="020F0502020204030204" pitchFamily="34" charset="0"/>
                <a:ea typeface="ＭＳ Ｐゴシック" panose="020B0600070205080204" pitchFamily="50" charset="-128"/>
              </a:defRPr>
            </a:lvl1pPr>
            <a:lvl2pPr marL="742950" indent="-285750" defTabSz="1222375">
              <a:defRPr kumimoji="1">
                <a:solidFill>
                  <a:srgbClr val="FFFFFF"/>
                </a:solidFill>
                <a:latin typeface="Calibri" panose="020F0502020204030204" pitchFamily="34" charset="0"/>
                <a:ea typeface="ＭＳ Ｐゴシック" panose="020B0600070205080204" pitchFamily="50" charset="-128"/>
              </a:defRPr>
            </a:lvl2pPr>
            <a:lvl3pPr marL="1143000" indent="-228600" defTabSz="1222375">
              <a:defRPr kumimoji="1">
                <a:solidFill>
                  <a:srgbClr val="FFFFFF"/>
                </a:solidFill>
                <a:latin typeface="Calibri" panose="020F0502020204030204" pitchFamily="34" charset="0"/>
                <a:ea typeface="ＭＳ Ｐゴシック" panose="020B0600070205080204" pitchFamily="50" charset="-128"/>
              </a:defRPr>
            </a:lvl3pPr>
            <a:lvl4pPr marL="1600200" indent="-228600" defTabSz="1222375">
              <a:defRPr kumimoji="1">
                <a:solidFill>
                  <a:srgbClr val="FFFFFF"/>
                </a:solidFill>
                <a:latin typeface="Calibri" panose="020F0502020204030204" pitchFamily="34" charset="0"/>
                <a:ea typeface="ＭＳ Ｐゴシック" panose="020B0600070205080204" pitchFamily="50" charset="-128"/>
              </a:defRPr>
            </a:lvl4pPr>
            <a:lvl5pPr marL="2057400" indent="-228600" defTabSz="1222375">
              <a:defRPr kumimoji="1">
                <a:solidFill>
                  <a:srgbClr val="FFFFFF"/>
                </a:solidFill>
                <a:latin typeface="Calibri" panose="020F0502020204030204" pitchFamily="34" charset="0"/>
                <a:ea typeface="ＭＳ Ｐゴシック" panose="020B0600070205080204" pitchFamily="50" charset="-128"/>
              </a:defRPr>
            </a:lvl5pPr>
            <a:lvl6pPr marL="25146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defTabSz="1222375"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eaLnBrk="1" hangingPunct="1"/>
            <a:endParaRPr lang="ja-JP" altLang="en-US" sz="2400">
              <a:solidFill>
                <a:schemeClr val="tx1"/>
              </a:solidFill>
              <a:latin typeface="Arial" panose="020B0604020202020204" pitchFamily="34" charset="0"/>
            </a:endParaRPr>
          </a:p>
        </p:txBody>
      </p:sp>
      <p:sp>
        <p:nvSpPr>
          <p:cNvPr id="79890" name="Rectangle 18"/>
          <p:cNvSpPr>
            <a:spLocks noChangeArrowheads="1"/>
          </p:cNvSpPr>
          <p:nvPr/>
        </p:nvSpPr>
        <p:spPr bwMode="auto">
          <a:xfrm>
            <a:off x="5532438" y="2019065"/>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a:solidFill>
                  <a:srgbClr val="FFFFFF"/>
                </a:solidFill>
                <a:latin typeface="Calibri" panose="020F0502020204030204" pitchFamily="34" charset="0"/>
                <a:ea typeface="ＭＳ Ｐゴシック" panose="020B0600070205080204" pitchFamily="50" charset="-128"/>
              </a:defRPr>
            </a:lvl1pPr>
            <a:lvl2pPr marL="742950" indent="-285750">
              <a:defRPr kumimoji="1">
                <a:solidFill>
                  <a:srgbClr val="FFFFFF"/>
                </a:solidFill>
                <a:latin typeface="Calibri" panose="020F0502020204030204" pitchFamily="34" charset="0"/>
                <a:ea typeface="ＭＳ Ｐゴシック" panose="020B0600070205080204" pitchFamily="50" charset="-128"/>
              </a:defRPr>
            </a:lvl2pPr>
            <a:lvl3pPr marL="1143000" indent="-228600">
              <a:defRPr kumimoji="1">
                <a:solidFill>
                  <a:srgbClr val="FFFFFF"/>
                </a:solidFill>
                <a:latin typeface="Calibri" panose="020F0502020204030204" pitchFamily="34" charset="0"/>
                <a:ea typeface="ＭＳ Ｐゴシック" panose="020B0600070205080204" pitchFamily="50" charset="-128"/>
              </a:defRPr>
            </a:lvl3pPr>
            <a:lvl4pPr marL="1600200" indent="-228600">
              <a:defRPr kumimoji="1">
                <a:solidFill>
                  <a:srgbClr val="FFFFFF"/>
                </a:solidFill>
                <a:latin typeface="Calibri" panose="020F0502020204030204" pitchFamily="34" charset="0"/>
                <a:ea typeface="ＭＳ Ｐゴシック" panose="020B0600070205080204" pitchFamily="50" charset="-128"/>
              </a:defRPr>
            </a:lvl4pPr>
            <a:lvl5pPr marL="2057400" indent="-228600">
              <a:defRPr kumimoji="1">
                <a:solidFill>
                  <a:srgbClr val="FFFFFF"/>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rgbClr val="FFFFFF"/>
                </a:solidFill>
                <a:latin typeface="Calibri" panose="020F0502020204030204" pitchFamily="34" charset="0"/>
                <a:ea typeface="ＭＳ Ｐゴシック" panose="020B0600070205080204" pitchFamily="50" charset="-128"/>
              </a:defRPr>
            </a:lvl9pPr>
          </a:lstStyle>
          <a:p>
            <a:pPr>
              <a:spcBef>
                <a:spcPts val="600"/>
              </a:spcBef>
            </a:pPr>
            <a:r>
              <a:rPr lang="en-US" altLang="ja-JP">
                <a:solidFill>
                  <a:schemeClr val="tx1"/>
                </a:solidFill>
                <a:latin typeface="Arial" panose="020B0604020202020204" pitchFamily="34" charset="0"/>
              </a:rPr>
              <a:t>cf. Experiment</a:t>
            </a:r>
            <a:endParaRPr lang="ja-JP" altLang="en-US">
              <a:solidFill>
                <a:schemeClr val="tx1"/>
              </a:solidFill>
              <a:latin typeface="Arial" panose="020B0604020202020204" pitchFamily="34" charset="0"/>
            </a:endParaRPr>
          </a:p>
        </p:txBody>
      </p:sp>
      <p:pic>
        <p:nvPicPr>
          <p:cNvPr id="79891" name="図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99138" y="2630252"/>
            <a:ext cx="348932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92" name="Text Box 7"/>
          <p:cNvSpPr txBox="1">
            <a:spLocks noChangeArrowheads="1"/>
          </p:cNvSpPr>
          <p:nvPr/>
        </p:nvSpPr>
        <p:spPr bwMode="auto">
          <a:xfrm>
            <a:off x="5332413" y="4216165"/>
            <a:ext cx="44227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ja-JP" altLang="ja-JP" sz="1200">
                <a:solidFill>
                  <a:schemeClr val="tx1"/>
                </a:solidFill>
              </a:rPr>
              <a:t>第</a:t>
            </a:r>
            <a:r>
              <a:rPr lang="en-US" altLang="ja-JP" sz="1200">
                <a:solidFill>
                  <a:schemeClr val="tx1"/>
                </a:solidFill>
              </a:rPr>
              <a:t>26</a:t>
            </a:r>
            <a:r>
              <a:rPr lang="ja-JP" altLang="ja-JP" sz="1200">
                <a:solidFill>
                  <a:schemeClr val="tx1"/>
                </a:solidFill>
              </a:rPr>
              <a:t>回表面科学講演大会</a:t>
            </a:r>
            <a:r>
              <a:rPr lang="en-US" altLang="ja-JP" sz="1200">
                <a:solidFill>
                  <a:schemeClr val="tx1"/>
                </a:solidFill>
              </a:rPr>
              <a:t>(2006)</a:t>
            </a:r>
            <a:r>
              <a:rPr lang="ja-JP" altLang="en-US" sz="1200">
                <a:solidFill>
                  <a:schemeClr val="tx1"/>
                </a:solidFill>
              </a:rPr>
              <a:t> 要旨集</a:t>
            </a:r>
            <a:r>
              <a:rPr lang="en-US" altLang="ja-JP" sz="1200">
                <a:solidFill>
                  <a:schemeClr val="tx1"/>
                </a:solidFill>
              </a:rPr>
              <a:t>2C04</a:t>
            </a:r>
          </a:p>
          <a:p>
            <a:r>
              <a:rPr lang="ja-JP" altLang="en-US" sz="1200">
                <a:solidFill>
                  <a:schemeClr val="tx1"/>
                </a:solidFill>
                <a:latin typeface="Arial" panose="020B0604020202020204" pitchFamily="34" charset="0"/>
              </a:rPr>
              <a:t>内藤 賀公ら、</a:t>
            </a:r>
            <a:r>
              <a:rPr lang="en-US" altLang="ja-JP" sz="1200">
                <a:solidFill>
                  <a:schemeClr val="tx1"/>
                </a:solidFill>
                <a:latin typeface="Arial" panose="020B0604020202020204" pitchFamily="34" charset="0"/>
              </a:rPr>
              <a:t>LT-NC-AFM </a:t>
            </a:r>
            <a:r>
              <a:rPr lang="ja-JP" altLang="en-US" sz="1200">
                <a:solidFill>
                  <a:schemeClr val="tx1"/>
                </a:solidFill>
                <a:latin typeface="Arial" panose="020B0604020202020204" pitchFamily="34" charset="0"/>
              </a:rPr>
              <a:t>による</a:t>
            </a:r>
            <a:r>
              <a:rPr lang="en-US" altLang="ja-JP" sz="1200">
                <a:solidFill>
                  <a:schemeClr val="tx1"/>
                </a:solidFill>
                <a:latin typeface="Arial" panose="020B0604020202020204" pitchFamily="34" charset="0"/>
              </a:rPr>
              <a:t>Si(001)</a:t>
            </a:r>
            <a:r>
              <a:rPr lang="ja-JP" altLang="en-US" sz="1200">
                <a:solidFill>
                  <a:schemeClr val="tx1"/>
                </a:solidFill>
                <a:latin typeface="Arial" panose="020B0604020202020204" pitchFamily="34" charset="0"/>
              </a:rPr>
              <a:t>ダイマー構造変化の観察</a:t>
            </a:r>
          </a:p>
        </p:txBody>
      </p:sp>
      <p:sp>
        <p:nvSpPr>
          <p:cNvPr id="79893" name="正方形/長方形 4"/>
          <p:cNvSpPr>
            <a:spLocks noChangeArrowheads="1"/>
          </p:cNvSpPr>
          <p:nvPr/>
        </p:nvSpPr>
        <p:spPr bwMode="auto">
          <a:xfrm>
            <a:off x="5946775" y="2298465"/>
            <a:ext cx="1333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solidFill>
                  <a:schemeClr val="tx1"/>
                </a:solidFill>
              </a:rPr>
              <a:t>Si(001)-c(4x2)</a:t>
            </a:r>
            <a:endParaRPr lang="ja-JP" altLang="en-US" sz="1600">
              <a:solidFill>
                <a:schemeClr val="tx1"/>
              </a:solidFill>
            </a:endParaRPr>
          </a:p>
        </p:txBody>
      </p:sp>
      <p:sp>
        <p:nvSpPr>
          <p:cNvPr id="79894" name="正方形/長方形 26"/>
          <p:cNvSpPr>
            <a:spLocks noChangeArrowheads="1"/>
          </p:cNvSpPr>
          <p:nvPr/>
        </p:nvSpPr>
        <p:spPr bwMode="auto">
          <a:xfrm>
            <a:off x="7707313" y="2298465"/>
            <a:ext cx="13541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solidFill>
                  <a:schemeClr val="tx1"/>
                </a:solidFill>
              </a:rPr>
              <a:t>Si(001)-p(2x1)</a:t>
            </a:r>
            <a:endParaRPr lang="ja-JP" altLang="en-US" sz="1600">
              <a:solidFill>
                <a:schemeClr val="tx1"/>
              </a:solidFill>
            </a:endParaRPr>
          </a:p>
        </p:txBody>
      </p:sp>
    </p:spTree>
  </p:cSld>
  <p:clrMapOvr>
    <a:masterClrMapping/>
  </p:clrMapOvr>
</p:sld>
</file>

<file path=ppt/theme/theme1.xml><?xml version="1.0" encoding="utf-8"?>
<a:theme xmlns:a="http://schemas.openxmlformats.org/drawingml/2006/main" name="標準デザイン">
  <a:themeElements>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22375"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標準デザイン">
  <a:themeElements>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標準デザイン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14404</TotalTime>
  <Words>91</Words>
  <Application>Microsoft Office PowerPoint</Application>
  <PresentationFormat>A4 210 x 297 mm</PresentationFormat>
  <Paragraphs>10</Paragraphs>
  <Slides>1</Slides>
  <Notes>1</Notes>
  <HiddenSlides>0</HiddenSlides>
  <MMClips>0</MMClips>
  <ScaleCrop>false</ScaleCrop>
  <HeadingPairs>
    <vt:vector size="4" baseType="variant">
      <vt:variant>
        <vt:lpstr>テーマ</vt:lpstr>
      </vt:variant>
      <vt:variant>
        <vt:i4>3</vt:i4>
      </vt:variant>
      <vt:variant>
        <vt:lpstr>スライド タイトル</vt:lpstr>
      </vt:variant>
      <vt:variant>
        <vt:i4>1</vt:i4>
      </vt:variant>
    </vt:vector>
  </HeadingPairs>
  <TitlesOfParts>
    <vt:vector size="4" baseType="lpstr">
      <vt:lpstr>標準デザイン</vt:lpstr>
      <vt:lpstr>デザインの設定</vt:lpstr>
      <vt:lpstr>1_標準デザイン</vt:lpstr>
      <vt:lpstr>【FemAFM】周波数シフト像モード</vt:lpstr>
    </vt:vector>
  </TitlesOfParts>
  <Company>AAS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カタログ</dc:title>
  <dc:creator>aas</dc:creator>
  <cp:lastModifiedBy>user</cp:lastModifiedBy>
  <cp:revision>1016</cp:revision>
  <dcterms:created xsi:type="dcterms:W3CDTF">2014-03-31T02:49:52Z</dcterms:created>
  <dcterms:modified xsi:type="dcterms:W3CDTF">2016-08-30T07:57:44Z</dcterms:modified>
</cp:coreProperties>
</file>