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DFTB_BAND_Inorganic_010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3" y="1012601"/>
            <a:ext cx="4228571" cy="4323809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253031" y="260648"/>
            <a:ext cx="2160901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>
                <a:latin typeface="+mn-ea"/>
                <a:cs typeface="Times New Roman" pitchFamily="18" charset="0"/>
              </a:rPr>
              <a:t>ZnS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745442" y="1012601"/>
            <a:ext cx="147348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ZnS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45442" y="1556792"/>
            <a:ext cx="3384377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216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a=b=c=5.373340[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α=β=γ=90[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原子の位置：</a:t>
            </a:r>
            <a:endParaRPr lang="en-US" altLang="ja-JP" dirty="0"/>
          </a:p>
          <a:p>
            <a:r>
              <a:rPr lang="en-US" altLang="ja-JP" dirty="0"/>
              <a:t>S: (0.25, 0.25, 0.25)</a:t>
            </a:r>
          </a:p>
          <a:p>
            <a:r>
              <a:rPr lang="en-US" altLang="ja-JP" dirty="0"/>
              <a:t>Zn</a:t>
            </a:r>
            <a:r>
              <a:rPr kumimoji="1" lang="en-US" altLang="ja-JP" dirty="0"/>
              <a:t>: (0.0, 0.0, 0.0)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/>
          <p:nvPr/>
        </p:nvCxnSpPr>
        <p:spPr>
          <a:xfrm flipH="1" flipV="1">
            <a:off x="3435705" y="4653136"/>
            <a:ext cx="504055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3939760" y="4733453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Zn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3333482" y="1381933"/>
            <a:ext cx="354250" cy="2468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3667193" y="1143091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S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C5BF5BA-C030-4209-87CB-459C61C93A27}"/>
              </a:ext>
            </a:extLst>
          </p:cNvPr>
          <p:cNvSpPr txBox="1"/>
          <p:nvPr/>
        </p:nvSpPr>
        <p:spPr>
          <a:xfrm>
            <a:off x="4745442" y="3762976"/>
            <a:ext cx="180748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FCC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44488" y="1043444"/>
            <a:ext cx="1805302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ZnS</a:t>
            </a:r>
            <a:r>
              <a:rPr kumimoji="1" lang="ja-JP" altLang="en-US" dirty="0"/>
              <a:t>のバンド構造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4488" y="4514079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3005" y="4514079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(http://aflowlib.org/material.php?id=aflow:2a28550c11b13f31)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342" y="1389793"/>
            <a:ext cx="3968572" cy="312428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389793"/>
            <a:ext cx="5051428" cy="29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79997"/>
            <a:ext cx="5051428" cy="2996191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416496" y="332656"/>
            <a:ext cx="1673856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ZnS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792849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/>
              <a:t>5.49[eV</a:t>
            </a:r>
            <a:r>
              <a:rPr lang="en-US" altLang="ja-JP" dirty="0"/>
              <a:t>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76496" y="3879901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(http://aflowlib.org/material.php?id=aflow:2a28550c11b13f31)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4.5151[eV]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67924" y="1530041"/>
            <a:ext cx="316304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kumimoji="1" lang="en-US" altLang="ja-JP" dirty="0"/>
              <a:t>3.6[eV]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854197"/>
            <a:ext cx="4860000" cy="250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1394</TotalTime>
  <Words>160</Words>
  <Application>Microsoft Office PowerPoint</Application>
  <PresentationFormat>A4 210 x 297 mm</PresentationFormat>
  <Paragraphs>28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124</cp:revision>
  <dcterms:created xsi:type="dcterms:W3CDTF">2014-07-24T00:39:12Z</dcterms:created>
  <dcterms:modified xsi:type="dcterms:W3CDTF">2018-04-03T01:46:25Z</dcterms:modified>
</cp:coreProperties>
</file>