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8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49" d="100"/>
          <a:sy n="49" d="100"/>
        </p:scale>
        <p:origin x="654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52" tIns="47126" rIns="94252" bIns="47126" anchor="b"/>
          <a:lstStyle>
            <a:lvl1pPr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74700" indent="-298450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922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6846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144713" indent="-238125" defTabSz="947738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6019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30591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5163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73513" indent="-238125" defTabSz="947738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5ECF031-38A1-4228-AB7B-E0EF04700E84}" type="slidenum">
              <a:rPr lang="en-US" altLang="ja-JP" sz="1300">
                <a:latin typeface="Calibri" panose="020F0502020204030204" pitchFamily="34" charset="0"/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2638" y="766763"/>
            <a:ext cx="5535612" cy="3832225"/>
          </a:xfrm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4856163"/>
            <a:ext cx="5676900" cy="46005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4252" tIns="47126" rIns="94252" bIns="47126"/>
          <a:lstStyle/>
          <a:p>
            <a:pPr>
              <a:spcBef>
                <a:spcPct val="0"/>
              </a:spcBef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GeoAFM_CalcTip_Polymer_001</a:t>
            </a:r>
            <a:r>
              <a:rPr lang="en-US" altLang="ja-JP" dirty="0" smtClean="0"/>
              <a:t> </a:t>
            </a:r>
            <a:endParaRPr lang="en-US" altLang="ja-JP" dirty="0" smtClean="0"/>
          </a:p>
          <a:p>
            <a:pPr>
              <a:spcBef>
                <a:spcPct val="0"/>
              </a:spcBef>
            </a:pPr>
            <a:r>
              <a:rPr lang="ja-JP" altLang="en-US" dirty="0" smtClean="0"/>
              <a:t>試料</a:t>
            </a:r>
            <a:r>
              <a:rPr lang="ja-JP" altLang="en-US" dirty="0" smtClean="0"/>
              <a:t>表面の凹凸を表現した形状データ、測定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像データから、探針の立体的な形状データを高速に予測するシミュレーションを実行します。</a:t>
            </a:r>
          </a:p>
        </p:txBody>
      </p:sp>
    </p:spTree>
    <p:extLst>
      <p:ext uri="{BB962C8B-B14F-4D97-AF65-F5344CB8AC3E}">
        <p14:creationId xmlns:p14="http://schemas.microsoft.com/office/powerpoint/2010/main" val="2246867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GeoAFM</a:t>
            </a:r>
            <a:r>
              <a:rPr lang="en-US" altLang="ja-JP" dirty="0" smtClean="0"/>
              <a:t>】 </a:t>
            </a:r>
            <a:r>
              <a:rPr lang="ja-JP" altLang="en-US" dirty="0" smtClean="0"/>
              <a:t>高速相互予測</a:t>
            </a:r>
            <a:r>
              <a:rPr lang="en-US" altLang="ja-JP" dirty="0" smtClean="0"/>
              <a:t>AFM</a:t>
            </a:r>
            <a:r>
              <a:rPr lang="ja-JP" altLang="en-US" dirty="0" smtClean="0"/>
              <a:t>シミュレータ</a:t>
            </a:r>
          </a:p>
        </p:txBody>
      </p:sp>
      <p:sp>
        <p:nvSpPr>
          <p:cNvPr id="41987" name="角丸四角形 40"/>
          <p:cNvSpPr>
            <a:spLocks noChangeArrowheads="1"/>
          </p:cNvSpPr>
          <p:nvPr/>
        </p:nvSpPr>
        <p:spPr bwMode="auto">
          <a:xfrm>
            <a:off x="4808538" y="962025"/>
            <a:ext cx="596900" cy="414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探針</a:t>
            </a:r>
          </a:p>
        </p:txBody>
      </p:sp>
      <p:sp>
        <p:nvSpPr>
          <p:cNvPr id="41988" name="角丸四角形 41"/>
          <p:cNvSpPr>
            <a:spLocks noChangeArrowheads="1"/>
          </p:cNvSpPr>
          <p:nvPr/>
        </p:nvSpPr>
        <p:spPr bwMode="auto">
          <a:xfrm>
            <a:off x="631825" y="928688"/>
            <a:ext cx="596900" cy="414337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/>
              <a:t>試料</a:t>
            </a:r>
          </a:p>
        </p:txBody>
      </p:sp>
      <p:sp>
        <p:nvSpPr>
          <p:cNvPr id="41989" name="角丸四角形 42"/>
          <p:cNvSpPr>
            <a:spLocks noChangeArrowheads="1"/>
          </p:cNvSpPr>
          <p:nvPr/>
        </p:nvSpPr>
        <p:spPr bwMode="auto">
          <a:xfrm>
            <a:off x="2289175" y="928688"/>
            <a:ext cx="850900" cy="414337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 anchorCtr="1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800"/>
              <a:t>AFM</a:t>
            </a:r>
            <a:r>
              <a:rPr lang="ja-JP" altLang="en-US" sz="1800"/>
              <a:t>像</a:t>
            </a:r>
          </a:p>
        </p:txBody>
      </p:sp>
      <p:sp>
        <p:nvSpPr>
          <p:cNvPr id="41990" name="正方形/長方形 46"/>
          <p:cNvSpPr>
            <a:spLocks noChangeArrowheads="1"/>
          </p:cNvSpPr>
          <p:nvPr/>
        </p:nvSpPr>
        <p:spPr bwMode="auto">
          <a:xfrm>
            <a:off x="179388" y="539750"/>
            <a:ext cx="3138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0070C0"/>
                </a:solidFill>
              </a:rPr>
              <a:t>試料と</a:t>
            </a:r>
            <a:r>
              <a:rPr lang="en-US" altLang="ja-JP" sz="1600">
                <a:solidFill>
                  <a:srgbClr val="0070C0"/>
                </a:solidFill>
              </a:rPr>
              <a:t>AFM</a:t>
            </a:r>
            <a:r>
              <a:rPr lang="ja-JP" altLang="en-US" sz="1600">
                <a:solidFill>
                  <a:srgbClr val="0070C0"/>
                </a:solidFill>
              </a:rPr>
              <a:t>像から探針形状を予測</a:t>
            </a:r>
          </a:p>
        </p:txBody>
      </p:sp>
      <p:sp>
        <p:nvSpPr>
          <p:cNvPr id="41991" name="Text Box 37"/>
          <p:cNvSpPr txBox="1">
            <a:spLocks noChangeArrowheads="1"/>
          </p:cNvSpPr>
          <p:nvPr/>
        </p:nvSpPr>
        <p:spPr bwMode="auto">
          <a:xfrm>
            <a:off x="8797925" y="0"/>
            <a:ext cx="1108075" cy="3698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GeoAFM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128588" y="1484313"/>
            <a:ext cx="9505062" cy="1972254"/>
            <a:chOff x="128588" y="1484313"/>
            <a:chExt cx="5761037" cy="1195387"/>
          </a:xfrm>
        </p:grpSpPr>
        <p:pic>
          <p:nvPicPr>
            <p:cNvPr id="41992" name="Picture 8" descr="geoafm_test004ti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8950" y="1484313"/>
              <a:ext cx="1590675" cy="119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5" name="AutoShape 19"/>
            <p:cNvSpPr>
              <a:spLocks noChangeArrowheads="1"/>
            </p:cNvSpPr>
            <p:nvPr/>
          </p:nvSpPr>
          <p:spPr bwMode="auto">
            <a:xfrm>
              <a:off x="3541713" y="1919288"/>
              <a:ext cx="690562" cy="430212"/>
            </a:xfrm>
            <a:prstGeom prst="rightArrow">
              <a:avLst>
                <a:gd name="adj1" fmla="val 49815"/>
                <a:gd name="adj2" fmla="val 60194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  <p:pic>
          <p:nvPicPr>
            <p:cNvPr id="41998" name="Picture 14" descr="geoafm_test004imag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75" y="1484313"/>
              <a:ext cx="1590675" cy="114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9" name="Picture 15" descr="geoafm_test004sampl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588" y="1484313"/>
              <a:ext cx="1590675" cy="114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272350" y="3494667"/>
            <a:ext cx="9361300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先端が二股になっている不完全な探針を使って得られた、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HOPG (Highly Oriented Pyrolytic Graphite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：高配向熱分解黒鉛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上に配置されたラクトン系高分子量ポリマー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(CLG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：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ε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カプロラクトン・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(L)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ラクチド・グリコリド共重合体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の</a:t>
            </a:r>
            <a:r>
              <a:rPr lang="en-US" altLang="ja-JP" sz="2000" dirty="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像、および、分子構造データから得られる試料画像データから、探針形状画像をシミュレーションによって求めたものです。 </a:t>
            </a:r>
          </a:p>
        </p:txBody>
      </p:sp>
      <p:sp>
        <p:nvSpPr>
          <p:cNvPr id="42007" name="AutoShape 19"/>
          <p:cNvSpPr>
            <a:spLocks noChangeArrowheads="1"/>
          </p:cNvSpPr>
          <p:nvPr/>
        </p:nvSpPr>
        <p:spPr bwMode="auto">
          <a:xfrm>
            <a:off x="3541713" y="982663"/>
            <a:ext cx="690562" cy="430212"/>
          </a:xfrm>
          <a:prstGeom prst="rightArrow">
            <a:avLst>
              <a:gd name="adj1" fmla="val 49815"/>
              <a:gd name="adj2" fmla="val 60194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298089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14485</TotalTime>
  <Words>136</Words>
  <Application>Microsoft Office PowerPoint</Application>
  <PresentationFormat>A4 210 x 297 mm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 高速相互予測AFMシミュレータ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1026</cp:revision>
  <dcterms:created xsi:type="dcterms:W3CDTF">2014-03-31T02:49:52Z</dcterms:created>
  <dcterms:modified xsi:type="dcterms:W3CDTF">2016-08-31T05:10:29Z</dcterms:modified>
</cp:coreProperties>
</file>