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813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8" autoAdjust="0"/>
    <p:restoredTop sz="86401" autoAdjust="0"/>
  </p:normalViewPr>
  <p:slideViewPr>
    <p:cSldViewPr>
      <p:cViewPr varScale="1">
        <p:scale>
          <a:sx n="82" d="100"/>
          <a:sy n="82" d="100"/>
        </p:scale>
        <p:origin x="-1242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CG_ForceCurve_Organic_002</a:t>
            </a:r>
            <a:endParaRPr lang="ja-JP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411546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【CG】</a:t>
            </a:r>
            <a:r>
              <a:rPr lang="ja-JP" altLang="en-US" dirty="0" smtClean="0"/>
              <a:t>フォースカーブ測定モード</a:t>
            </a:r>
          </a:p>
        </p:txBody>
      </p:sp>
      <p:sp>
        <p:nvSpPr>
          <p:cNvPr id="116739" name="Text Box 14"/>
          <p:cNvSpPr txBox="1">
            <a:spLocks noChangeArrowheads="1"/>
          </p:cNvSpPr>
          <p:nvPr/>
        </p:nvSpPr>
        <p:spPr bwMode="auto">
          <a:xfrm>
            <a:off x="200025" y="692150"/>
            <a:ext cx="5270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CG</a:t>
            </a:r>
          </a:p>
        </p:txBody>
      </p:sp>
      <p:sp>
        <p:nvSpPr>
          <p:cNvPr id="116740" name="Text Box 4"/>
          <p:cNvSpPr txBox="1">
            <a:spLocks noChangeArrowheads="1"/>
          </p:cNvSpPr>
          <p:nvPr/>
        </p:nvSpPr>
        <p:spPr bwMode="auto">
          <a:xfrm>
            <a:off x="2073275" y="692150"/>
            <a:ext cx="61356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ある</a:t>
            </a: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xy</a:t>
            </a: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位置で探針を試料に近づけ、探針に作用する力を計算します。 </a:t>
            </a:r>
          </a:p>
        </p:txBody>
      </p:sp>
      <p:pic>
        <p:nvPicPr>
          <p:cNvPr id="116741" name="Picture 5" descr="cg_test003-inpu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13" y="1268413"/>
            <a:ext cx="2008187" cy="285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2" name="Picture 6" descr="cg_test003-resul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488" y="1268413"/>
            <a:ext cx="2332037" cy="243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743" name="Text Box 7"/>
          <p:cNvSpPr txBox="1">
            <a:spLocks noChangeArrowheads="1"/>
          </p:cNvSpPr>
          <p:nvPr/>
        </p:nvSpPr>
        <p:spPr bwMode="auto">
          <a:xfrm>
            <a:off x="6248400" y="1339850"/>
            <a:ext cx="3533775" cy="115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カーボンナノチューブ探針による、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4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つのオクタン分子鎖の構造最適化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AFM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フォースカーブシミュレーション</a:t>
            </a:r>
            <a:b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この例では試料構造の変形を考慮に入れた計算を行います。 </a:t>
            </a:r>
          </a:p>
        </p:txBody>
      </p:sp>
      <p:sp>
        <p:nvSpPr>
          <p:cNvPr id="116744" name="Text Box 14"/>
          <p:cNvSpPr txBox="1">
            <a:spLocks noChangeArrowheads="1"/>
          </p:cNvSpPr>
          <p:nvPr/>
        </p:nvSpPr>
        <p:spPr bwMode="auto">
          <a:xfrm>
            <a:off x="847725" y="692150"/>
            <a:ext cx="11747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CG-RISM</a:t>
            </a:r>
            <a:endParaRPr lang="ja-JP" altLang="en-US" sz="1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14568</TotalTime>
  <Words>46</Words>
  <Application>Microsoft Office PowerPoint</Application>
  <PresentationFormat>A4 210 x 297 mm</PresentationFormat>
  <Paragraphs>6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【CG】フォースカーブ測定モード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1024</cp:revision>
  <dcterms:created xsi:type="dcterms:W3CDTF">2014-03-31T02:49:52Z</dcterms:created>
  <dcterms:modified xsi:type="dcterms:W3CDTF">2016-09-02T04:01:51Z</dcterms:modified>
</cp:coreProperties>
</file>