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58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CG_FreqShift_Polymer_009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146436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DDB1AB64-CFC2-4FE8-A9FD-6633D1EE6164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3089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タイトル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【CG】</a:t>
            </a:r>
            <a:r>
              <a:rPr lang="ja-JP" altLang="en-US" dirty="0" smtClean="0"/>
              <a:t>セルロース</a:t>
            </a:r>
            <a:r>
              <a:rPr lang="en-US" altLang="ja-JP" dirty="0" smtClean="0"/>
              <a:t>(cellulose)[</a:t>
            </a:r>
            <a:r>
              <a:rPr lang="ja-JP" altLang="en-US" dirty="0" smtClean="0"/>
              <a:t>アセテート繊維の一種</a:t>
            </a:r>
            <a:r>
              <a:rPr lang="en-US" altLang="ja-JP" dirty="0" smtClean="0"/>
              <a:t>]</a:t>
            </a:r>
            <a:endParaRPr lang="ja-JP" altLang="en-US" dirty="0" smtClean="0"/>
          </a:p>
        </p:txBody>
      </p:sp>
      <p:sp>
        <p:nvSpPr>
          <p:cNvPr id="145411" name="テキスト ボックス 8"/>
          <p:cNvSpPr txBox="1">
            <a:spLocks noChangeArrowheads="1"/>
          </p:cNvSpPr>
          <p:nvPr/>
        </p:nvSpPr>
        <p:spPr bwMode="auto">
          <a:xfrm>
            <a:off x="290513" y="2444750"/>
            <a:ext cx="1654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>
                <a:solidFill>
                  <a:srgbClr val="000000"/>
                </a:solidFill>
              </a:rPr>
              <a:t>CO</a:t>
            </a:r>
            <a:r>
              <a:rPr lang="ja-JP" altLang="en-US">
                <a:solidFill>
                  <a:srgbClr val="000000"/>
                </a:solidFill>
              </a:rPr>
              <a:t>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モノマーで計算</a:t>
            </a:r>
          </a:p>
        </p:txBody>
      </p:sp>
      <p:pic>
        <p:nvPicPr>
          <p:cNvPr id="145412" name="Picture 2" descr="C:\Users\Hiroo Azuma\Documents\spm\打ち合わせ資料・ドキュメント\東洋紡・三菱レイヨン_計算事例_11May2016\Cellulose-2D-skeleta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1076325"/>
            <a:ext cx="243205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3906838" y="1111250"/>
            <a:ext cx="5870575" cy="120015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</a:t>
            </a:r>
            <a:endParaRPr kumimoji="0" lang="en-US" altLang="ja-JP" kern="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25kHz,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4.4Å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        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45414" name="Object 3"/>
          <p:cNvGraphicFramePr>
            <a:graphicFrameLocks noChangeAspect="1"/>
          </p:cNvGraphicFramePr>
          <p:nvPr/>
        </p:nvGraphicFramePr>
        <p:xfrm>
          <a:off x="5600700" y="1916113"/>
          <a:ext cx="1265238" cy="366712"/>
        </p:xfrm>
        <a:graphic>
          <a:graphicData uri="http://schemas.openxmlformats.org/presentationml/2006/ole">
            <p:oleObj spid="_x0000_s145479" name="数式" r:id="rId5" imgW="698197" imgH="203112" progId="Equation.3">
              <p:embed/>
            </p:oleObj>
          </a:graphicData>
        </a:graphic>
      </p:graphicFrame>
      <p:graphicFrame>
        <p:nvGraphicFramePr>
          <p:cNvPr id="145415" name="Object 4"/>
          <p:cNvGraphicFramePr>
            <a:graphicFrameLocks noChangeAspect="1"/>
          </p:cNvGraphicFramePr>
          <p:nvPr/>
        </p:nvGraphicFramePr>
        <p:xfrm>
          <a:off x="7616825" y="1938338"/>
          <a:ext cx="527050" cy="322262"/>
        </p:xfrm>
        <a:graphic>
          <a:graphicData uri="http://schemas.openxmlformats.org/presentationml/2006/ole">
            <p:oleObj spid="_x0000_s145480" name="数式" r:id="rId6" imgW="291847" imgH="177646" progId="Equation.3">
              <p:embed/>
            </p:oleObj>
          </a:graphicData>
        </a:graphic>
      </p:graphicFrame>
      <p:grpSp>
        <p:nvGrpSpPr>
          <p:cNvPr id="145416" name="グループ化 1"/>
          <p:cNvGrpSpPr>
            <a:grpSpLocks/>
          </p:cNvGrpSpPr>
          <p:nvPr/>
        </p:nvGrpSpPr>
        <p:grpSpPr bwMode="auto">
          <a:xfrm>
            <a:off x="3913188" y="2479675"/>
            <a:ext cx="5864225" cy="3829050"/>
            <a:chOff x="4664960" y="1844824"/>
            <a:chExt cx="6400953" cy="4180000"/>
          </a:xfrm>
        </p:grpSpPr>
        <p:pic>
          <p:nvPicPr>
            <p:cNvPr id="145419" name="Picture 4" descr="C:\Users\Hiroo Azuma\Documents\spm\MITSUBISHI_RAYON_calc_example_23May2016\cellulose\cgafm_frq04_3D_body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4960" y="1844824"/>
              <a:ext cx="6400953" cy="41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5420" name="Picture 7" descr="C:\Users\Hiroo Azuma\Documents\spm\MITSUBISHI_RAYON_calc_example_23May2016\cellulose\atoms_d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3032" y="2348880"/>
              <a:ext cx="4785334" cy="3305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5417" name="Picture 5" descr="C:\Users\Hiroo Azuma\Documents\spm\MITSUBISHI_RAYON_calc_example_23May2016\cellulose\cgafm_frq04_3D_label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2513" y="3700463"/>
            <a:ext cx="110490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418" name="Picture 7" descr="C:\Users\Hiroo Azuma\Documents\spm\MITSUBISHI_RAYON_calc_example_23May2016\cellulose\CG0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3230563"/>
            <a:ext cx="3406775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14520</TotalTime>
  <Words>47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数式</vt:lpstr>
      <vt:lpstr>【CG】セルロース(cellulose)[アセテート繊維の一種]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1019</cp:revision>
  <dcterms:created xsi:type="dcterms:W3CDTF">2014-03-31T02:49:52Z</dcterms:created>
  <dcterms:modified xsi:type="dcterms:W3CDTF">2016-09-01T07:54:39Z</dcterms:modified>
</cp:coreProperties>
</file>