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0" r:id="rId2"/>
  </p:sldMasterIdLst>
  <p:notesMasterIdLst>
    <p:notesMasterId r:id="rId4"/>
  </p:notesMasterIdLst>
  <p:handoutMasterIdLst>
    <p:handoutMasterId r:id="rId5"/>
  </p:handoutMasterIdLst>
  <p:sldIdLst>
    <p:sldId id="1168" r:id="rId3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7" autoAdjust="0"/>
    <p:restoredTop sz="86401" autoAdjust="0"/>
  </p:normalViewPr>
  <p:slideViewPr>
    <p:cSldViewPr>
      <p:cViewPr>
        <p:scale>
          <a:sx n="66" d="100"/>
          <a:sy n="66" d="100"/>
        </p:scale>
        <p:origin x="-2814" y="-83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26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8227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DFTB_FreqShift_Polymer_003</a:t>
            </a:r>
            <a:r>
              <a:rPr lang="en-US" altLang="ja-JP" smtClean="0"/>
              <a:t> </a:t>
            </a:r>
            <a:endParaRPr lang="en-US" altLang="ja-JP" dirty="0" smtClean="0"/>
          </a:p>
        </p:txBody>
      </p:sp>
      <p:sp>
        <p:nvSpPr>
          <p:cNvPr id="308228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19C31A90-AF6F-4678-9702-DE9201B8C4D2}" type="slidenum">
              <a:rPr lang="ja-JP" altLang="en-US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1</a:t>
            </a:fld>
            <a:endParaRPr lang="ja-JP" altLang="en-US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68371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6.png"/><Relationship Id="rId12" Type="http://schemas.openxmlformats.org/officeDocument/2006/relationships/image" Target="../media/image2.wmf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png"/><Relationship Id="rId11" Type="http://schemas.openxmlformats.org/officeDocument/2006/relationships/oleObject" Target="../embeddings/oleObject2.bin"/><Relationship Id="rId5" Type="http://schemas.openxmlformats.org/officeDocument/2006/relationships/image" Target="../media/image4.png"/><Relationship Id="rId10" Type="http://schemas.openxmlformats.org/officeDocument/2006/relationships/image" Target="../media/image1.wmf"/><Relationship Id="rId4" Type="http://schemas.openxmlformats.org/officeDocument/2006/relationships/image" Target="../media/image3.png"/><Relationship Id="rId9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02" name="タイトル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ja-JP" dirty="0" smtClean="0"/>
              <a:t>【DFTB】</a:t>
            </a:r>
            <a:r>
              <a:rPr lang="ja-JP" altLang="ja-JP" dirty="0" smtClean="0"/>
              <a:t>ザイロン</a:t>
            </a:r>
            <a:r>
              <a:rPr lang="en-US" altLang="ja-JP" dirty="0" smtClean="0"/>
              <a:t>(</a:t>
            </a:r>
            <a:r>
              <a:rPr lang="en-US" altLang="ja-JP" dirty="0" err="1" smtClean="0"/>
              <a:t>Zylon</a:t>
            </a:r>
            <a:r>
              <a:rPr lang="en-US" altLang="ja-JP" dirty="0" smtClean="0"/>
              <a:t>)[</a:t>
            </a:r>
            <a:r>
              <a:rPr lang="ja-JP" altLang="ja-JP" dirty="0" smtClean="0"/>
              <a:t>合成繊維の一種</a:t>
            </a:r>
            <a:r>
              <a:rPr lang="en-US" altLang="ja-JP" dirty="0" smtClean="0"/>
              <a:t>]</a:t>
            </a:r>
            <a:endParaRPr lang="ja-JP" altLang="ja-JP" dirty="0" smtClean="0"/>
          </a:p>
        </p:txBody>
      </p:sp>
      <p:sp>
        <p:nvSpPr>
          <p:cNvPr id="307203" name="テキスト ボックス 9"/>
          <p:cNvSpPr txBox="1">
            <a:spLocks noChangeArrowheads="1"/>
          </p:cNvSpPr>
          <p:nvPr/>
        </p:nvSpPr>
        <p:spPr bwMode="auto">
          <a:xfrm>
            <a:off x="611188" y="2205038"/>
            <a:ext cx="40925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ja-JP" altLang="en-US">
                <a:solidFill>
                  <a:srgbClr val="000000"/>
                </a:solidFill>
              </a:rPr>
              <a:t>水素終端されたシリコン探針を使用</a:t>
            </a:r>
            <a:endParaRPr lang="en-US" altLang="ja-JP">
              <a:solidFill>
                <a:srgbClr val="000000"/>
              </a:solidFill>
            </a:endParaRPr>
          </a:p>
          <a:p>
            <a:pPr eaLnBrk="1" hangingPunct="1"/>
            <a:r>
              <a:rPr lang="ja-JP" altLang="en-US">
                <a:solidFill>
                  <a:srgbClr val="000000"/>
                </a:solidFill>
              </a:rPr>
              <a:t>モノマーに周期的境界条件を課して計算</a:t>
            </a:r>
          </a:p>
        </p:txBody>
      </p:sp>
      <p:pic>
        <p:nvPicPr>
          <p:cNvPr id="307204" name="Picture 6" descr="C:\Users\Hiroo Azuma\Documents\spm\打ち合わせ資料・ドキュメント\東洋紡・三菱レイヨン_計算事例_11May2016\Zylon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692150"/>
            <a:ext cx="3417887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05" name="Picture 7" descr="C:\Users\Hiroo Azuma\Documents\spm\TOYOBO_calc_example_16May2016\Zylon\DFTB0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6513" y="692150"/>
            <a:ext cx="3076575" cy="220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06" name="Picture 5" descr="C:\Users\Hiroo Azuma\Documents\spm\TOYOBO_calc_example_16May2016\Zylon\dftb_afm_freq_shift_01_3D_body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644900"/>
            <a:ext cx="7337425" cy="315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07" name="Picture 6" descr="C:\Users\Hiroo Azuma\Documents\spm\TOYOBO_calc_example_16May2016\Zylon\dftb_afm_freq_shift_01_3D_label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0825" y="5013325"/>
            <a:ext cx="10572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08" name="Picture 6" descr="C:\Users\Hiroo Azuma\Documents\spm\TOYOBO_calc_example_16May2016\Zylon\atoms_d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4221163"/>
            <a:ext cx="4767263" cy="205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テキスト ボックス 11"/>
          <p:cNvSpPr txBox="1"/>
          <p:nvPr/>
        </p:nvSpPr>
        <p:spPr>
          <a:xfrm>
            <a:off x="395288" y="3041650"/>
            <a:ext cx="8318500" cy="646113"/>
          </a:xfrm>
          <a:prstGeom prst="rect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周波数シフト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AFM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画像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: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 探針振動の共鳴周波数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170kHz, 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探針と試料の最短距離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4.5Å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周波数のずれは　　　　　　　　    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Hz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から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 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　　　　　       　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Hz</a:t>
            </a:r>
            <a:endParaRPr kumimoji="0" lang="ja-JP" altLang="en-US" kern="0" dirty="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307210" name="Object 3"/>
          <p:cNvGraphicFramePr>
            <a:graphicFrameLocks noChangeAspect="1"/>
          </p:cNvGraphicFramePr>
          <p:nvPr/>
        </p:nvGraphicFramePr>
        <p:xfrm>
          <a:off x="2101850" y="3328988"/>
          <a:ext cx="1331913" cy="366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66" name="数式" r:id="rId9" imgW="736600" imgH="203200" progId="Equation.3">
                  <p:embed/>
                </p:oleObj>
              </mc:Choice>
              <mc:Fallback>
                <p:oleObj name="数式" r:id="rId9" imgW="736600" imgH="2032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01850" y="3328988"/>
                        <a:ext cx="1331913" cy="366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211" name="Object 4"/>
          <p:cNvGraphicFramePr>
            <a:graphicFrameLocks noChangeAspect="1"/>
          </p:cNvGraphicFramePr>
          <p:nvPr/>
        </p:nvGraphicFramePr>
        <p:xfrm>
          <a:off x="4243388" y="3328988"/>
          <a:ext cx="1079500" cy="366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67" name="数式" r:id="rId11" imgW="596641" imgH="203112" progId="Equation.3">
                  <p:embed/>
                </p:oleObj>
              </mc:Choice>
              <mc:Fallback>
                <p:oleObj name="数式" r:id="rId11" imgW="596641" imgH="203112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43388" y="3328988"/>
                        <a:ext cx="1079500" cy="366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14402</TotalTime>
  <Words>55</Words>
  <Application>Microsoft Office PowerPoint</Application>
  <PresentationFormat>A4 210 x 297 mm</PresentationFormat>
  <Paragraphs>7</Paragraphs>
  <Slides>1</Slides>
  <Notes>1</Notes>
  <HiddenSlides>0</HiddenSlides>
  <MMClips>0</MMClips>
  <ScaleCrop>false</ScaleCrop>
  <HeadingPairs>
    <vt:vector size="6" baseType="variant">
      <vt:variant>
        <vt:lpstr>テーマ</vt:lpstr>
      </vt:variant>
      <vt:variant>
        <vt:i4>2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デザインの設定</vt:lpstr>
      <vt:lpstr>1_標準デザイン</vt:lpstr>
      <vt:lpstr>数式</vt:lpstr>
      <vt:lpstr>【DFTB】ザイロン(Zylon)[合成繊維の一種]</vt:lpstr>
    </vt:vector>
  </TitlesOfParts>
  <Company>AAS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ogata</cp:lastModifiedBy>
  <cp:revision>1015</cp:revision>
  <dcterms:created xsi:type="dcterms:W3CDTF">2014-03-31T02:49:52Z</dcterms:created>
  <dcterms:modified xsi:type="dcterms:W3CDTF">2016-08-31T05:25:22Z</dcterms:modified>
</cp:coreProperties>
</file>