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DFTB_BAND_Inorganic_008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6" y="994198"/>
            <a:ext cx="4409524" cy="4600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18773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PbTe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53000" y="994198"/>
            <a:ext cx="158601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PbTe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53000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225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a=b=c=6.554427[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 err="1"/>
              <a:t>Pb</a:t>
            </a:r>
            <a:r>
              <a:rPr lang="en-US" altLang="ja-JP" dirty="0"/>
              <a:t>: (0.0, 0.0, 0.0)</a:t>
            </a:r>
          </a:p>
          <a:p>
            <a:r>
              <a:rPr lang="en-US" altLang="ja-JP"/>
              <a:t>Te</a:t>
            </a:r>
            <a:r>
              <a:rPr kumimoji="1" lang="en-US" altLang="ja-JP"/>
              <a:t>: </a:t>
            </a:r>
            <a:r>
              <a:rPr kumimoji="1" lang="en-US" altLang="ja-JP" dirty="0"/>
              <a:t>(0.5, 0.0, 0.0)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3896004" y="1700808"/>
            <a:ext cx="364201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241801" y="149268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FF00"/>
                </a:solidFill>
              </a:rPr>
              <a:t>Pb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3977004" y="3752436"/>
            <a:ext cx="477355" cy="9406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434268" y="3614802"/>
            <a:ext cx="391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FF00"/>
                </a:solidFill>
              </a:rPr>
              <a:t>Te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567A29-675C-4A1A-8903-705E70F2D0A4}"/>
              </a:ext>
            </a:extLst>
          </p:cNvPr>
          <p:cNvSpPr txBox="1"/>
          <p:nvPr/>
        </p:nvSpPr>
        <p:spPr>
          <a:xfrm>
            <a:off x="4952169" y="3781379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17833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PbTe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4488" y="4530375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(http://aflowlib.org/material.php?id=aflow:dcae00027a2c07bb)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71" y="1409601"/>
            <a:ext cx="3977143" cy="31242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409601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78638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PbTe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1.69[eV]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(http://aflowlib.org/material.php?id=aflow:dcae00027a2c07bb)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1.9868[eV]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36021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kumimoji="1" lang="en-US" altLang="ja-JP" dirty="0"/>
              <a:t>0.29[eV]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0524"/>
            <a:ext cx="5051428" cy="29961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5251"/>
            <a:ext cx="4860000" cy="24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126</cp:revision>
  <dcterms:created xsi:type="dcterms:W3CDTF">2014-07-24T00:39:12Z</dcterms:created>
  <dcterms:modified xsi:type="dcterms:W3CDTF">2018-04-03T01:43:00Z</dcterms:modified>
</cp:coreProperties>
</file>