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15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FemAFM_FreqShift_Polymer_004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16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et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2124075"/>
            <a:ext cx="3455987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273050" y="142875"/>
            <a:ext cx="9632950" cy="549275"/>
          </a:xfrm>
        </p:spPr>
        <p:txBody>
          <a:bodyPr/>
          <a:lstStyle/>
          <a:p>
            <a:r>
              <a:rPr lang="en-US" altLang="ja-JP" sz="2000" dirty="0" smtClean="0"/>
              <a:t>【</a:t>
            </a:r>
            <a:r>
              <a:rPr lang="en-US" altLang="ja-JP" sz="2000" dirty="0" err="1" smtClean="0"/>
              <a:t>FemAFM】double-tip</a:t>
            </a:r>
            <a:r>
              <a:rPr lang="ja-JP" altLang="en-US" sz="2000" dirty="0" smtClean="0"/>
              <a:t>を使った、</a:t>
            </a:r>
            <a:r>
              <a:rPr lang="en-US" altLang="ja-JP" sz="2000" dirty="0" smtClean="0"/>
              <a:t>HOPG</a:t>
            </a:r>
            <a:r>
              <a:rPr lang="ja-JP" altLang="en-US" sz="2000" dirty="0" smtClean="0"/>
              <a:t>基板上の</a:t>
            </a:r>
            <a:r>
              <a:rPr lang="en-US" altLang="ja-JP" sz="2000" dirty="0" smtClean="0"/>
              <a:t>1-clg</a:t>
            </a:r>
            <a:r>
              <a:rPr lang="ja-JP" altLang="en-US" sz="2000" dirty="0" smtClean="0"/>
              <a:t>の周波数</a:t>
            </a:r>
            <a:r>
              <a:rPr lang="ja-JP" altLang="en-US" sz="2000" dirty="0" smtClean="0"/>
              <a:t>シフト</a:t>
            </a:r>
            <a:r>
              <a:rPr lang="en-US" altLang="ja-JP" sz="2000" dirty="0" smtClean="0"/>
              <a:t>AFM</a:t>
            </a:r>
            <a:r>
              <a:rPr lang="ja-JP" altLang="en-US" sz="2000" dirty="0" smtClean="0"/>
              <a:t>像シミュレーション 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1568450" y="2197100"/>
            <a:ext cx="1201738" cy="23018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double tip</a:t>
            </a:r>
            <a:endParaRPr lang="en-US" altLang="ja-JP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2144713" y="3709988"/>
            <a:ext cx="1282700" cy="428625"/>
          </a:xfrm>
          <a:prstGeom prst="rect">
            <a:avLst/>
          </a:prstGeom>
          <a:noFill/>
          <a:ln w="127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</a:t>
            </a:r>
          </a:p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1-clg on HOPG</a:t>
            </a:r>
          </a:p>
        </p:txBody>
      </p:sp>
      <p:pic>
        <p:nvPicPr>
          <p:cNvPr id="88071" name="Picture 7" descr="result_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1988800"/>
            <a:ext cx="1366837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8" descr="result_3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1999913"/>
            <a:ext cx="3513137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4" name="Rectangle 39"/>
          <p:cNvSpPr>
            <a:spLocks noChangeArrowheads="1"/>
          </p:cNvSpPr>
          <p:nvPr/>
        </p:nvSpPr>
        <p:spPr bwMode="auto">
          <a:xfrm>
            <a:off x="5673725" y="4365288"/>
            <a:ext cx="2381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Frequency shift mode</a:t>
            </a:r>
            <a:endParaRPr lang="ja-JP" altLang="en-US" sz="1800" b="1">
              <a:solidFill>
                <a:schemeClr val="hlink"/>
              </a:solidFill>
            </a:endParaRPr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 flipH="1">
            <a:off x="3584575" y="3284980"/>
            <a:ext cx="1223964" cy="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 type="triangle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14409</TotalTime>
  <Words>29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【FemAFM】double-tipを使った、HOPG基板上の1-clgの周波数シフトAFM像シミュレーション 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1017</cp:revision>
  <dcterms:created xsi:type="dcterms:W3CDTF">2014-03-31T02:49:52Z</dcterms:created>
  <dcterms:modified xsi:type="dcterms:W3CDTF">2016-08-31T08:51:21Z</dcterms:modified>
</cp:coreProperties>
</file>