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 dirty="0" smtClean="0"/>
              <a:t>(</a:t>
            </a:r>
            <a:r>
              <a:rPr lang="ja-JP" altLang="en-US" sz="900" dirty="0" smtClean="0"/>
              <a:t>オリジナル画像は東京工業大学・大学院、総合理工学研究科、平山博之教授より提供</a:t>
            </a:r>
            <a:r>
              <a:rPr lang="ja-JP" altLang="en-US" dirty="0" smtClean="0"/>
              <a:t>して頂いたものです。</a:t>
            </a:r>
            <a:r>
              <a:rPr lang="en-US" altLang="ja-JP" dirty="0" smtClean="0"/>
              <a:t>)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404019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（１）</a:t>
            </a:r>
          </a:p>
        </p:txBody>
      </p:sp>
      <p:pic>
        <p:nvPicPr>
          <p:cNvPr id="21507" name="図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563" y="1556740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図 14" descr="1110050009_Topography_LEFT_black_and_white_0.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556740"/>
            <a:ext cx="25796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図 15" descr="1110050009_Topography_LEFT_black_and_white_0.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5025" y="1556740"/>
            <a:ext cx="25796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AutoShape 10"/>
          <p:cNvSpPr>
            <a:spLocks noChangeArrowheads="1"/>
          </p:cNvSpPr>
          <p:nvPr/>
        </p:nvSpPr>
        <p:spPr bwMode="auto">
          <a:xfrm>
            <a:off x="128588" y="1139228"/>
            <a:ext cx="2305050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画像データの二値化 </a:t>
            </a:r>
          </a:p>
        </p:txBody>
      </p:sp>
      <p:sp>
        <p:nvSpPr>
          <p:cNvPr id="21511" name="AutoShape 11"/>
          <p:cNvSpPr>
            <a:spLocks noChangeArrowheads="1"/>
          </p:cNvSpPr>
          <p:nvPr/>
        </p:nvSpPr>
        <p:spPr bwMode="auto">
          <a:xfrm>
            <a:off x="3297238" y="256639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4521200" y="1556740"/>
            <a:ext cx="95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FFFF99"/>
                </a:solidFill>
              </a:rPr>
              <a:t>閾値</a:t>
            </a:r>
            <a:r>
              <a:rPr lang="en-US" altLang="ja-JP" sz="1800">
                <a:solidFill>
                  <a:srgbClr val="FFFF99"/>
                </a:solidFill>
              </a:rPr>
              <a:t>0.4</a:t>
            </a:r>
            <a:endParaRPr lang="ja-JP" altLang="en-US" sz="1800">
              <a:solidFill>
                <a:srgbClr val="FFFF99"/>
              </a:solidFill>
            </a:endParaRPr>
          </a:p>
        </p:txBody>
      </p:sp>
      <p:sp>
        <p:nvSpPr>
          <p:cNvPr id="21513" name="Text Box 13"/>
          <p:cNvSpPr txBox="1">
            <a:spLocks noChangeArrowheads="1"/>
          </p:cNvSpPr>
          <p:nvPr/>
        </p:nvSpPr>
        <p:spPr bwMode="auto">
          <a:xfrm>
            <a:off x="3103563" y="1917103"/>
            <a:ext cx="11652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閾値</a:t>
            </a:r>
            <a:r>
              <a:rPr lang="en-US" altLang="ja-JP" sz="1200"/>
              <a:t>(0.0</a:t>
            </a:r>
            <a:r>
              <a:rPr lang="ja-JP" altLang="en-US" sz="1200"/>
              <a:t>～</a:t>
            </a:r>
            <a:r>
              <a:rPr lang="en-US" altLang="ja-JP" sz="1200"/>
              <a:t>1.0)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を設定して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白黒画像変換</a:t>
            </a:r>
          </a:p>
        </p:txBody>
      </p:sp>
      <p:sp>
        <p:nvSpPr>
          <p:cNvPr id="21514" name="Text Box 14"/>
          <p:cNvSpPr txBox="1">
            <a:spLocks noChangeArrowheads="1"/>
          </p:cNvSpPr>
          <p:nvPr/>
        </p:nvSpPr>
        <p:spPr bwMode="auto">
          <a:xfrm>
            <a:off x="7329488" y="1556740"/>
            <a:ext cx="95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FFFF99"/>
                </a:solidFill>
              </a:rPr>
              <a:t>閾値</a:t>
            </a:r>
            <a:r>
              <a:rPr lang="en-US" altLang="ja-JP" sz="1800">
                <a:solidFill>
                  <a:srgbClr val="FFFF99"/>
                </a:solidFill>
              </a:rPr>
              <a:t>0.6</a:t>
            </a:r>
            <a:endParaRPr lang="ja-JP" altLang="en-US" sz="1800">
              <a:solidFill>
                <a:srgbClr val="FFFF99"/>
              </a:solidFill>
            </a:endParaRPr>
          </a:p>
        </p:txBody>
      </p:sp>
      <p:sp>
        <p:nvSpPr>
          <p:cNvPr id="21520" name="AutoShape 21"/>
          <p:cNvSpPr>
            <a:spLocks noChangeArrowheads="1"/>
          </p:cNvSpPr>
          <p:nvPr/>
        </p:nvSpPr>
        <p:spPr bwMode="auto">
          <a:xfrm>
            <a:off x="4160838" y="1340840"/>
            <a:ext cx="5745162" cy="2951163"/>
          </a:xfrm>
          <a:prstGeom prst="bracePair">
            <a:avLst>
              <a:gd name="adj" fmla="val 2583"/>
            </a:avLst>
          </a:prstGeom>
          <a:noFill/>
          <a:ln w="127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1521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1522" name="Rectangle 20"/>
          <p:cNvSpPr>
            <a:spLocks noChangeArrowheads="1"/>
          </p:cNvSpPr>
          <p:nvPr/>
        </p:nvSpPr>
        <p:spPr bwMode="auto">
          <a:xfrm>
            <a:off x="4881563" y="4149128"/>
            <a:ext cx="48720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 dirty="0"/>
              <a:t>(</a:t>
            </a:r>
            <a:r>
              <a:rPr lang="ja-JP" altLang="en-US" sz="1000" dirty="0"/>
              <a:t>オリジナル画像は東京工業大学・大学院、総合理工学研究科、平山博之教授より提供</a:t>
            </a:r>
            <a:r>
              <a:rPr lang="en-US" altLang="ja-JP" sz="1000" dirty="0"/>
              <a:t>) </a:t>
            </a:r>
            <a:endParaRPr lang="ja-JP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72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デジタル画像処理機能　（１）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2016-08-30T08:53:41Z</dcterms:modified>
</cp:coreProperties>
</file>