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05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>
        <p:scale>
          <a:sx n="66" d="100"/>
          <a:sy n="66" d="100"/>
        </p:scale>
        <p:origin x="-1764" y="-45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11478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LiqAFM_BarMotion_001a</a:t>
            </a:r>
            <a:endParaRPr lang="en-US" altLang="ja-JP" dirty="0" smtClean="0"/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LiqAFM_BarMotion_001b</a:t>
            </a:r>
            <a:endParaRPr lang="en-US" altLang="ja-JP" dirty="0" smtClean="0"/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LiqAFM_BarMotion_001c</a:t>
            </a:r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831763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2016/9/1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</a:t>
            </a:r>
            <a:r>
              <a:rPr lang="en-US" altLang="ja-JP" dirty="0" err="1" smtClean="0"/>
              <a:t>LiqAFM</a:t>
            </a:r>
            <a:r>
              <a:rPr lang="en-US" altLang="ja-JP" dirty="0" smtClean="0"/>
              <a:t>】</a:t>
            </a:r>
            <a:r>
              <a:rPr lang="ja-JP" altLang="en-US" dirty="0" smtClean="0"/>
              <a:t>非粘弾性試料解析モード</a:t>
            </a:r>
          </a:p>
        </p:txBody>
      </p:sp>
      <p:sp>
        <p:nvSpPr>
          <p:cNvPr id="102403" name="Text Box 14"/>
          <p:cNvSpPr txBox="1">
            <a:spLocks noChangeArrowheads="1"/>
          </p:cNvSpPr>
          <p:nvPr/>
        </p:nvSpPr>
        <p:spPr bwMode="auto">
          <a:xfrm>
            <a:off x="273050" y="692150"/>
            <a:ext cx="9715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LiqAFM</a:t>
            </a:r>
          </a:p>
        </p:txBody>
      </p:sp>
      <p:sp>
        <p:nvSpPr>
          <p:cNvPr id="102404" name="Text Box 4"/>
          <p:cNvSpPr txBox="1">
            <a:spLocks noChangeArrowheads="1"/>
          </p:cNvSpPr>
          <p:nvPr/>
        </p:nvSpPr>
        <p:spPr bwMode="auto">
          <a:xfrm>
            <a:off x="273050" y="1090613"/>
            <a:ext cx="93599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試料表面上の一点において、カンチレバーの根元を外力によって一定の周波数で振動させ、その時間発展を計算します。この際、試料は粘弾性の性質を持っておらず、探針が試料に接触しても凝着力が生じないと仮定します。  </a:t>
            </a:r>
          </a:p>
        </p:txBody>
      </p:sp>
      <p:pic>
        <p:nvPicPr>
          <p:cNvPr id="102405" name="Picture 5" descr="liqafm_test0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563" y="2060575"/>
            <a:ext cx="321310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6" name="Picture 6" descr="liqafm_test00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13113" y="2060575"/>
            <a:ext cx="321310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7" name="Picture 7" descr="liqafm_test00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08763" y="2060575"/>
            <a:ext cx="321310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8" name="Text Box 8"/>
          <p:cNvSpPr txBox="1">
            <a:spLocks noChangeArrowheads="1"/>
          </p:cNvSpPr>
          <p:nvPr/>
        </p:nvSpPr>
        <p:spPr bwMode="auto">
          <a:xfrm>
            <a:off x="55563" y="4064000"/>
            <a:ext cx="3292475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液体中で振動するカンチレバーの、振幅の時間変化を調べます。カンチレバーは、短冊形状で</a:t>
            </a:r>
            <a:r>
              <a:rPr lang="en-US" altLang="ja-JP" sz="1400">
                <a:solidFill>
                  <a:srgbClr val="FF0000"/>
                </a:solidFill>
                <a:latin typeface="Arial" panose="020B0604020202020204" pitchFamily="34" charset="0"/>
              </a:rPr>
              <a:t>1</a:t>
            </a:r>
            <a:r>
              <a:rPr lang="ja-JP" altLang="en-US" sz="1400">
                <a:solidFill>
                  <a:srgbClr val="FF0000"/>
                </a:solidFill>
                <a:latin typeface="Arial" panose="020B0604020202020204" pitchFamily="34" charset="0"/>
              </a:rPr>
              <a:t>個の孔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が開いているとしています。液体中でカンチレバーの根元を外部から強制的に励振させ、その際の、励振周波数成分の振幅の時間変化を調べます。探針と試料表面の間の距離は十分大きく取られていて、探針は試料に接触しないように設定されています。 </a:t>
            </a:r>
          </a:p>
        </p:txBody>
      </p:sp>
      <p:sp>
        <p:nvSpPr>
          <p:cNvPr id="102409" name="Text Box 9"/>
          <p:cNvSpPr txBox="1">
            <a:spLocks noChangeArrowheads="1"/>
          </p:cNvSpPr>
          <p:nvPr/>
        </p:nvSpPr>
        <p:spPr bwMode="auto">
          <a:xfrm>
            <a:off x="3311525" y="4076700"/>
            <a:ext cx="3292475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液体中で振動するカンチレバーの、振幅の時間変化を調べます。カンチレバーは、短冊形状で</a:t>
            </a:r>
            <a:r>
              <a:rPr lang="en-US" altLang="ja-JP" sz="140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r>
              <a:rPr lang="ja-JP" altLang="en-US" sz="1400">
                <a:solidFill>
                  <a:srgbClr val="FF0000"/>
                </a:solidFill>
                <a:latin typeface="Arial" panose="020B0604020202020204" pitchFamily="34" charset="0"/>
              </a:rPr>
              <a:t>個の孔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が開いているとしています。液体中でカンチレバーの根元を外部から強制的に励振させ、その際の、励振周波数成分の振幅の時間変化を調べます。探針と試料表面の間の距離は十分大きく取られていて、探針は試料に接触しないように設定されています。  </a:t>
            </a:r>
          </a:p>
        </p:txBody>
      </p:sp>
      <p:sp>
        <p:nvSpPr>
          <p:cNvPr id="102410" name="Text Box 10"/>
          <p:cNvSpPr txBox="1">
            <a:spLocks noChangeArrowheads="1"/>
          </p:cNvSpPr>
          <p:nvPr/>
        </p:nvSpPr>
        <p:spPr bwMode="auto">
          <a:xfrm>
            <a:off x="6537325" y="4076700"/>
            <a:ext cx="3292475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液体中で振動するカンチレバーの、振幅の時間変化を調べます。カンチレバーは、短冊形状で</a:t>
            </a:r>
            <a:r>
              <a:rPr lang="ja-JP" altLang="en-US" sz="1400">
                <a:solidFill>
                  <a:srgbClr val="FF0000"/>
                </a:solidFill>
                <a:latin typeface="Arial" panose="020B0604020202020204" pitchFamily="34" charset="0"/>
              </a:rPr>
              <a:t>多数の孔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が開いているとしています。液体中でカンチレバーの根元を外部から強制的に励振させ、その際の、励振周波数成分の振幅の時間変化を調べます。探針と試料表面の間の距離は十分大きく取られていて、探針は試料に接触しないように設定されています。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14401</TotalTime>
  <Words>328</Words>
  <Application>Microsoft Office PowerPoint</Application>
  <PresentationFormat>A4 210 x 297 mm</PresentationFormat>
  <Paragraphs>9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【LiqAFM】非粘弾性試料解析モード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1014</cp:revision>
  <dcterms:created xsi:type="dcterms:W3CDTF">2014-03-31T02:49:52Z</dcterms:created>
  <dcterms:modified xsi:type="dcterms:W3CDTF">2016-09-01T01:58:39Z</dcterms:modified>
</cp:coreProperties>
</file>