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Lst>
  <p:notesMasterIdLst>
    <p:notesMasterId r:id="rId5"/>
  </p:notesMasterIdLst>
  <p:handoutMasterIdLst>
    <p:handoutMasterId r:id="rId6"/>
  </p:handoutMasterIdLst>
  <p:sldIdLst>
    <p:sldId id="1186" r:id="rId4"/>
  </p:sldIdLst>
  <p:sldSz cx="9906000" cy="6858000" type="A4"/>
  <p:notesSz cx="7099300" cy="10223500"/>
  <p:defaultTextStyle>
    <a:defPPr>
      <a:defRPr lang="ja-JP"/>
    </a:defPPr>
    <a:lvl1pPr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1pPr>
    <a:lvl2pPr marL="341313" indent="115888"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2pPr>
    <a:lvl3pPr marL="682625" indent="2317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3pPr>
    <a:lvl4pPr marL="1025525" indent="3460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4pPr>
    <a:lvl5pPr marL="1366838" indent="461963"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008000"/>
    <a:srgbClr val="FF0000"/>
    <a:srgbClr val="66CCFF"/>
    <a:srgbClr val="663300"/>
    <a:srgbClr val="33CC33"/>
    <a:srgbClr val="CCFFFF"/>
    <a:srgbClr val="EAF4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04" autoAdjust="0"/>
    <p:restoredTop sz="86401" autoAdjust="0"/>
  </p:normalViewPr>
  <p:slideViewPr>
    <p:cSldViewPr>
      <p:cViewPr varScale="1">
        <p:scale>
          <a:sx n="55" d="100"/>
          <a:sy n="55" d="100"/>
        </p:scale>
        <p:origin x="-204" y="-96"/>
      </p:cViewPr>
      <p:guideLst>
        <p:guide orient="horz" pos="2160"/>
        <p:guide pos="31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67C87FE1-64A7-43F1-8B05-74C643405BF2}" type="datetimeFigureOut">
              <a:rPr lang="ja-JP" altLang="en-US"/>
              <a:pPr>
                <a:defRPr/>
              </a:pPr>
              <a:t>2016/8/31</a:t>
            </a:fld>
            <a:endParaRPr lang="en-US" altLang="ja-JP"/>
          </a:p>
        </p:txBody>
      </p:sp>
      <p:sp>
        <p:nvSpPr>
          <p:cNvPr id="327684" name="Rectangle 4"/>
          <p:cNvSpPr>
            <a:spLocks noGrp="1" noChangeArrowheads="1"/>
          </p:cNvSpPr>
          <p:nvPr>
            <p:ph type="ftr" sz="quarter" idx="2"/>
          </p:nvPr>
        </p:nvSpPr>
        <p:spPr bwMode="auto">
          <a:xfrm>
            <a:off x="0"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5" name="Rectangle 5"/>
          <p:cNvSpPr>
            <a:spLocks noGrp="1" noChangeArrowheads="1"/>
          </p:cNvSpPr>
          <p:nvPr>
            <p:ph type="sldNum" sz="quarter" idx="3"/>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BD7DA282-6B67-46C6-A9FB-361BF0D1E319}" type="slidenum">
              <a:rPr lang="ja-JP" altLang="en-US"/>
              <a:pPr>
                <a:defRPr/>
              </a:pPr>
              <a:t>‹#›</a:t>
            </a:fld>
            <a:endParaRPr lang="en-US" altLang="ja-JP"/>
          </a:p>
        </p:txBody>
      </p:sp>
    </p:spTree>
    <p:extLst>
      <p:ext uri="{BB962C8B-B14F-4D97-AF65-F5344CB8AC3E}">
        <p14:creationId xmlns:p14="http://schemas.microsoft.com/office/powerpoint/2010/main" val="2004177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r" defTabSz="987425" eaLnBrk="1" hangingPunct="1">
              <a:defRPr sz="1300" b="0">
                <a:solidFill>
                  <a:schemeClr val="tx1"/>
                </a:solidFill>
                <a:latin typeface="Arial" pitchFamily="34" charset="0"/>
              </a:defRPr>
            </a:lvl1pPr>
          </a:lstStyle>
          <a:p>
            <a:pPr>
              <a:defRPr/>
            </a:pPr>
            <a:endParaRPr lang="en-US" altLang="ja-JP"/>
          </a:p>
        </p:txBody>
      </p:sp>
      <p:sp>
        <p:nvSpPr>
          <p:cNvPr id="5124" name="Rectangle 4"/>
          <p:cNvSpPr>
            <a:spLocks noGrp="1" noRot="1" noChangeAspect="1" noChangeArrowheads="1" noTextEdit="1"/>
          </p:cNvSpPr>
          <p:nvPr>
            <p:ph type="sldImg" idx="2"/>
          </p:nvPr>
        </p:nvSpPr>
        <p:spPr bwMode="auto">
          <a:xfrm>
            <a:off x="781050" y="768350"/>
            <a:ext cx="5534025" cy="3830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711200" y="4856163"/>
            <a:ext cx="5676900" cy="459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5606" name="Rectangle 6"/>
          <p:cNvSpPr>
            <a:spLocks noGrp="1" noChangeArrowheads="1"/>
          </p:cNvSpPr>
          <p:nvPr>
            <p:ph type="ftr" sz="quarter" idx="4"/>
          </p:nvPr>
        </p:nvSpPr>
        <p:spPr bwMode="auto">
          <a:xfrm>
            <a:off x="0" y="97107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7" name="Rectangle 7"/>
          <p:cNvSpPr>
            <a:spLocks noGrp="1" noChangeArrowheads="1"/>
          </p:cNvSpPr>
          <p:nvPr>
            <p:ph type="sldNum" sz="quarter" idx="5"/>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r" defTabSz="987425" eaLnBrk="1" hangingPunct="1">
              <a:defRPr sz="1300">
                <a:solidFill>
                  <a:schemeClr val="tx1"/>
                </a:solidFill>
                <a:latin typeface="Arial" panose="020B0604020202020204" pitchFamily="34" charset="0"/>
              </a:defRPr>
            </a:lvl1pPr>
          </a:lstStyle>
          <a:p>
            <a:pPr>
              <a:defRPr/>
            </a:pPr>
            <a:fld id="{D12A2294-EB08-47FD-A434-49C06D54B1E1}" type="slidenum">
              <a:rPr lang="en-US" altLang="ja-JP"/>
              <a:pPr>
                <a:defRPr/>
              </a:pPr>
              <a:t>‹#›</a:t>
            </a:fld>
            <a:endParaRPr lang="en-US" altLang="ja-JP"/>
          </a:p>
        </p:txBody>
      </p:sp>
    </p:spTree>
    <p:extLst>
      <p:ext uri="{BB962C8B-B14F-4D97-AF65-F5344CB8AC3E}">
        <p14:creationId xmlns:p14="http://schemas.microsoft.com/office/powerpoint/2010/main" val="588073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1pPr>
    <a:lvl2pPr marL="341313"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2pPr>
    <a:lvl3pPr marL="6826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3pPr>
    <a:lvl4pPr marL="10255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4pPr>
    <a:lvl5pPr marL="1366838"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5pPr>
    <a:lvl6pPr marL="1710385" algn="l" defTabSz="684154" rtl="0" eaLnBrk="1" latinLnBrk="0" hangingPunct="1">
      <a:defRPr kumimoji="1" sz="900" kern="1200">
        <a:solidFill>
          <a:schemeClr val="tx1"/>
        </a:solidFill>
        <a:latin typeface="+mn-lt"/>
        <a:ea typeface="+mn-ea"/>
        <a:cs typeface="+mn-cs"/>
      </a:defRPr>
    </a:lvl6pPr>
    <a:lvl7pPr marL="2052462" algn="l" defTabSz="684154" rtl="0" eaLnBrk="1" latinLnBrk="0" hangingPunct="1">
      <a:defRPr kumimoji="1" sz="900" kern="1200">
        <a:solidFill>
          <a:schemeClr val="tx1"/>
        </a:solidFill>
        <a:latin typeface="+mn-lt"/>
        <a:ea typeface="+mn-ea"/>
        <a:cs typeface="+mn-cs"/>
      </a:defRPr>
    </a:lvl7pPr>
    <a:lvl8pPr marL="2394539" algn="l" defTabSz="684154" rtl="0" eaLnBrk="1" latinLnBrk="0" hangingPunct="1">
      <a:defRPr kumimoji="1" sz="900" kern="1200">
        <a:solidFill>
          <a:schemeClr val="tx1"/>
        </a:solidFill>
        <a:latin typeface="+mn-lt"/>
        <a:ea typeface="+mn-ea"/>
        <a:cs typeface="+mn-cs"/>
      </a:defRPr>
    </a:lvl8pPr>
    <a:lvl9pPr marL="2736616" algn="l" defTabSz="684154"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p:spPr>
        <p:txBody>
          <a:bodyPr/>
          <a:lstStyle/>
          <a:p>
            <a:r>
              <a:rPr kumimoji="1" lang="en-US" altLang="ja-JP" sz="900" b="0" i="0" u="none" strike="noStrike" kern="1200" dirty="0" smtClean="0">
                <a:solidFill>
                  <a:schemeClr val="tx1"/>
                </a:solidFill>
                <a:effectLst/>
                <a:latin typeface="Arial" pitchFamily="34" charset="0"/>
                <a:ea typeface="ＭＳ Ｐ明朝" pitchFamily="18" charset="-128"/>
                <a:cs typeface="+mn-cs"/>
              </a:rPr>
              <a:t>FemAFM_FreqShift_Polymer_003</a:t>
            </a:r>
            <a:endParaRPr lang="ja-JP" altLang="en-US" dirty="0" smtClean="0"/>
          </a:p>
        </p:txBody>
      </p:sp>
    </p:spTree>
    <p:extLst>
      <p:ext uri="{BB962C8B-B14F-4D97-AF65-F5344CB8AC3E}">
        <p14:creationId xmlns:p14="http://schemas.microsoft.com/office/powerpoint/2010/main" val="3830645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3196" y="2130652"/>
            <a:ext cx="8419609" cy="1469571"/>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6392" y="3885974"/>
            <a:ext cx="6933217" cy="1753054"/>
          </a:xfrm>
        </p:spPr>
        <p:txBody>
          <a:bodyPr/>
          <a:lstStyle>
            <a:lvl1pPr marL="0" indent="0" algn="ctr">
              <a:buNone/>
              <a:defRPr/>
            </a:lvl1pPr>
            <a:lvl2pPr marL="342077" indent="0" algn="ctr">
              <a:buNone/>
              <a:defRPr/>
            </a:lvl2pPr>
            <a:lvl3pPr marL="684154" indent="0" algn="ctr">
              <a:buNone/>
              <a:defRPr/>
            </a:lvl3pPr>
            <a:lvl4pPr marL="1026231" indent="0" algn="ctr">
              <a:buNone/>
              <a:defRPr/>
            </a:lvl4pPr>
            <a:lvl5pPr marL="1368308" indent="0" algn="ctr">
              <a:buNone/>
              <a:defRPr/>
            </a:lvl5pPr>
            <a:lvl6pPr marL="1710385" indent="0" algn="ctr">
              <a:buNone/>
              <a:defRPr/>
            </a:lvl6pPr>
            <a:lvl7pPr marL="2052462" indent="0" algn="ctr">
              <a:buNone/>
              <a:defRPr/>
            </a:lvl7pPr>
            <a:lvl8pPr marL="2394539" indent="0" algn="ctr">
              <a:buNone/>
              <a:defRPr/>
            </a:lvl8pPr>
            <a:lvl9pPr marL="2736616" indent="0" algn="ctr">
              <a:buNone/>
              <a:defRPr/>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A31EC2E9-ED98-4AAA-A14D-F999593847FA}"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34BD1D23-BD98-415A-A9A4-A44C26FE890A}" type="slidenum">
              <a:rPr lang="en-US" altLang="ja-JP"/>
              <a:pPr>
                <a:defRPr/>
              </a:pPr>
              <a:t>‹#›</a:t>
            </a:fld>
            <a:r>
              <a:rPr lang="en-US" altLang="ja-JP"/>
              <a:t>/23</a:t>
            </a:r>
          </a:p>
        </p:txBody>
      </p:sp>
    </p:spTree>
    <p:extLst>
      <p:ext uri="{BB962C8B-B14F-4D97-AF65-F5344CB8AC3E}">
        <p14:creationId xmlns:p14="http://schemas.microsoft.com/office/powerpoint/2010/main" val="1391253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D812B461-08AD-4D39-A8FA-1853C32E4C6B}"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D19807F5-E55A-48EB-BB8E-3BEBF844BF33}" type="slidenum">
              <a:rPr lang="en-US" altLang="ja-JP"/>
              <a:pPr>
                <a:defRPr/>
              </a:pPr>
              <a:t>‹#›</a:t>
            </a:fld>
            <a:endParaRPr lang="en-US" altLang="ja-JP" dirty="0"/>
          </a:p>
        </p:txBody>
      </p:sp>
    </p:spTree>
    <p:extLst>
      <p:ext uri="{BB962C8B-B14F-4D97-AF65-F5344CB8AC3E}">
        <p14:creationId xmlns:p14="http://schemas.microsoft.com/office/powerpoint/2010/main" val="166410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447"/>
            <a:ext cx="8419609" cy="136298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2906259"/>
            <a:ext cx="8419609" cy="1500187"/>
          </a:xfrm>
        </p:spPr>
        <p:txBody>
          <a:bodyPr anchor="b"/>
          <a:lstStyle>
            <a:lvl1pPr marL="0" indent="0">
              <a:buNone/>
              <a:defRPr sz="1500"/>
            </a:lvl1pPr>
            <a:lvl2pPr marL="342077" indent="0">
              <a:buNone/>
              <a:defRPr sz="1300"/>
            </a:lvl2pPr>
            <a:lvl3pPr marL="684154" indent="0">
              <a:buNone/>
              <a:defRPr sz="1200"/>
            </a:lvl3pPr>
            <a:lvl4pPr marL="1026231" indent="0">
              <a:buNone/>
              <a:defRPr sz="1000"/>
            </a:lvl4pPr>
            <a:lvl5pPr marL="1368308" indent="0">
              <a:buNone/>
              <a:defRPr sz="1000"/>
            </a:lvl5pPr>
            <a:lvl6pPr marL="1710385" indent="0">
              <a:buNone/>
              <a:defRPr sz="1000"/>
            </a:lvl6pPr>
            <a:lvl7pPr marL="2052462" indent="0">
              <a:buNone/>
              <a:defRPr sz="1000"/>
            </a:lvl7pPr>
            <a:lvl8pPr marL="2394539" indent="0">
              <a:buNone/>
              <a:defRPr sz="1000"/>
            </a:lvl8pPr>
            <a:lvl9pPr marL="2736616" indent="0">
              <a:buNone/>
              <a:defRPr sz="10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a:ln/>
        </p:spPr>
        <p:txBody>
          <a:bodyPr/>
          <a:lstStyle>
            <a:lvl1pPr>
              <a:defRPr/>
            </a:lvl1pPr>
          </a:lstStyle>
          <a:p>
            <a:pPr>
              <a:defRPr/>
            </a:pPr>
            <a:fld id="{A41E0542-0053-4B43-8837-BAE0EAF55B4B}"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6686CA4A-6E5B-4BC7-B949-3A3ED981AFA0}" type="slidenum">
              <a:rPr lang="en-US" altLang="ja-JP"/>
              <a:pPr>
                <a:defRPr/>
              </a:pPr>
              <a:t>‹#›</a:t>
            </a:fld>
            <a:r>
              <a:rPr lang="en-US" altLang="ja-JP"/>
              <a:t>/23</a:t>
            </a:r>
          </a:p>
        </p:txBody>
      </p:sp>
    </p:spTree>
    <p:extLst>
      <p:ext uri="{BB962C8B-B14F-4D97-AF65-F5344CB8AC3E}">
        <p14:creationId xmlns:p14="http://schemas.microsoft.com/office/powerpoint/2010/main" val="336602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055" y="1599974"/>
            <a:ext cx="4398981"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11964" y="1599974"/>
            <a:ext cx="4398982"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592D2030-2819-4C22-B967-F3C7FD09AC3E}"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96A14746-89B1-4CA5-86DD-74E7051B4CD8}" type="slidenum">
              <a:rPr lang="en-US" altLang="ja-JP"/>
              <a:pPr>
                <a:defRPr/>
              </a:pPr>
              <a:t>‹#›</a:t>
            </a:fld>
            <a:r>
              <a:rPr lang="en-US" altLang="ja-JP"/>
              <a:t>/23</a:t>
            </a:r>
          </a:p>
        </p:txBody>
      </p:sp>
    </p:spTree>
    <p:extLst>
      <p:ext uri="{BB962C8B-B14F-4D97-AF65-F5344CB8AC3E}">
        <p14:creationId xmlns:p14="http://schemas.microsoft.com/office/powerpoint/2010/main" val="1435020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055" y="1535339"/>
            <a:ext cx="4376869"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055" y="2174875"/>
            <a:ext cx="4376869"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1619" y="1535339"/>
            <a:ext cx="4379327"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1619" y="2174875"/>
            <a:ext cx="4379327"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a:ln/>
        </p:spPr>
        <p:txBody>
          <a:bodyPr/>
          <a:lstStyle>
            <a:lvl1pPr>
              <a:defRPr/>
            </a:lvl1pPr>
          </a:lstStyle>
          <a:p>
            <a:pPr>
              <a:defRPr/>
            </a:pPr>
            <a:fld id="{DD730DDC-F9AB-4081-A208-0D352056964A}" type="datetime1">
              <a:rPr lang="ja-JP" altLang="en-US"/>
              <a:pPr>
                <a:defRPr/>
              </a:pPr>
              <a:t>2016/8/31</a:t>
            </a:fld>
            <a:endParaRPr lang="en-US" altLang="ja-JP"/>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a:ln/>
        </p:spPr>
        <p:txBody>
          <a:bodyPr/>
          <a:lstStyle>
            <a:lvl1pPr>
              <a:defRPr/>
            </a:lvl1pPr>
          </a:lstStyle>
          <a:p>
            <a:pPr>
              <a:defRPr/>
            </a:pPr>
            <a:fld id="{8FFFBAA5-7DB6-4EAB-8E71-DF990DD96C3E}" type="slidenum">
              <a:rPr lang="en-US" altLang="ja-JP"/>
              <a:pPr>
                <a:defRPr/>
              </a:pPr>
              <a:t>‹#›</a:t>
            </a:fld>
            <a:r>
              <a:rPr lang="en-US" altLang="ja-JP"/>
              <a:t>/23</a:t>
            </a:r>
          </a:p>
        </p:txBody>
      </p:sp>
    </p:spTree>
    <p:extLst>
      <p:ext uri="{BB962C8B-B14F-4D97-AF65-F5344CB8AC3E}">
        <p14:creationId xmlns:p14="http://schemas.microsoft.com/office/powerpoint/2010/main" val="350833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73050" y="388800"/>
            <a:ext cx="9632950" cy="549275"/>
          </a:xfrm>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563484E-2383-4B4E-918A-D1A0431F0165}" type="datetime1">
              <a:rPr lang="ja-JP" altLang="en-US"/>
              <a:pPr>
                <a:defRPr/>
              </a:pPr>
              <a:t>2016/8/31</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5AE2773E-3BF8-4423-9261-CE49E4F2696C}" type="slidenum">
              <a:rPr lang="en-US" altLang="ja-JP"/>
              <a:pPr>
                <a:defRPr/>
              </a:pPr>
              <a:t>‹#›</a:t>
            </a:fld>
            <a:r>
              <a:rPr lang="en-US" altLang="ja-JP"/>
              <a:t>/23</a:t>
            </a:r>
          </a:p>
        </p:txBody>
      </p:sp>
    </p:spTree>
    <p:extLst>
      <p:ext uri="{BB962C8B-B14F-4D97-AF65-F5344CB8AC3E}">
        <p14:creationId xmlns:p14="http://schemas.microsoft.com/office/powerpoint/2010/main" val="294370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6344C478-F5E8-4461-8EE4-93FBE4EA93C8}" type="datetime1">
              <a:rPr lang="ja-JP" altLang="en-US"/>
              <a:pPr>
                <a:defRPr/>
              </a:pPr>
              <a:t>2016/8/31</a:t>
            </a:fld>
            <a:endParaRPr lang="en-US" altLang="ja-JP"/>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a:ln/>
        </p:spPr>
        <p:txBody>
          <a:bodyPr/>
          <a:lstStyle>
            <a:lvl1pPr>
              <a:defRPr/>
            </a:lvl1pPr>
          </a:lstStyle>
          <a:p>
            <a:pPr>
              <a:defRPr/>
            </a:pPr>
            <a:fld id="{B4771F5F-0BA5-42A0-9500-0BB38E3AABB0}" type="slidenum">
              <a:rPr lang="en-US" altLang="ja-JP"/>
              <a:pPr>
                <a:defRPr/>
              </a:pPr>
              <a:t>‹#›</a:t>
            </a:fld>
            <a:r>
              <a:rPr lang="en-US" altLang="ja-JP"/>
              <a:t>/23</a:t>
            </a:r>
          </a:p>
        </p:txBody>
      </p:sp>
    </p:spTree>
    <p:extLst>
      <p:ext uri="{BB962C8B-B14F-4D97-AF65-F5344CB8AC3E}">
        <p14:creationId xmlns:p14="http://schemas.microsoft.com/office/powerpoint/2010/main" val="200168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055" y="273278"/>
            <a:ext cx="3259005" cy="1162276"/>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217" y="273278"/>
            <a:ext cx="5537729" cy="585333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055" y="1435554"/>
            <a:ext cx="3259005" cy="4691063"/>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F85BFB8F-6A19-46D6-ABDB-B592F66C6966}"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3ECEE1B1-DFBE-4AE9-AEB3-20B1D39C9C3C}" type="slidenum">
              <a:rPr lang="en-US" altLang="ja-JP"/>
              <a:pPr>
                <a:defRPr/>
              </a:pPr>
              <a:t>‹#›</a:t>
            </a:fld>
            <a:r>
              <a:rPr lang="en-US" altLang="ja-JP"/>
              <a:t>/23</a:t>
            </a:r>
          </a:p>
        </p:txBody>
      </p:sp>
    </p:spTree>
    <p:extLst>
      <p:ext uri="{BB962C8B-B14F-4D97-AF65-F5344CB8AC3E}">
        <p14:creationId xmlns:p14="http://schemas.microsoft.com/office/powerpoint/2010/main" val="55237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2137" y="4801054"/>
            <a:ext cx="5943109" cy="565831"/>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2137" y="612322"/>
            <a:ext cx="5943109" cy="4115027"/>
          </a:xfrm>
        </p:spPr>
        <p:txBody>
          <a:bodyPr lIns="91385" tIns="45694" rIns="91385" bIns="45694"/>
          <a:lstStyle>
            <a:lvl1pPr marL="0" indent="0">
              <a:buNone/>
              <a:defRPr sz="2400"/>
            </a:lvl1pPr>
            <a:lvl2pPr marL="342077" indent="0">
              <a:buNone/>
              <a:defRPr sz="2100"/>
            </a:lvl2pPr>
            <a:lvl3pPr marL="684154" indent="0">
              <a:buNone/>
              <a:defRPr sz="1800"/>
            </a:lvl3pPr>
            <a:lvl4pPr marL="1026231" indent="0">
              <a:buNone/>
              <a:defRPr sz="1500"/>
            </a:lvl4pPr>
            <a:lvl5pPr marL="1368308" indent="0">
              <a:buNone/>
              <a:defRPr sz="1500"/>
            </a:lvl5pPr>
            <a:lvl6pPr marL="1710385" indent="0">
              <a:buNone/>
              <a:defRPr sz="1500"/>
            </a:lvl6pPr>
            <a:lvl7pPr marL="2052462" indent="0">
              <a:buNone/>
              <a:defRPr sz="1500"/>
            </a:lvl7pPr>
            <a:lvl8pPr marL="2394539" indent="0">
              <a:buNone/>
              <a:defRPr sz="1500"/>
            </a:lvl8pPr>
            <a:lvl9pPr marL="2736616"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942137" y="5366885"/>
            <a:ext cx="5943109" cy="805089"/>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6CDE3705-C879-449D-8F3F-4B8511A0CA5F}"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89E21070-5FCB-4818-B23A-2C102552D368}" type="slidenum">
              <a:rPr lang="en-US" altLang="ja-JP"/>
              <a:pPr>
                <a:defRPr/>
              </a:pPr>
              <a:t>‹#›</a:t>
            </a:fld>
            <a:r>
              <a:rPr lang="en-US" altLang="ja-JP"/>
              <a:t>/23</a:t>
            </a:r>
          </a:p>
        </p:txBody>
      </p:sp>
    </p:spTree>
    <p:extLst>
      <p:ext uri="{BB962C8B-B14F-4D97-AF65-F5344CB8AC3E}">
        <p14:creationId xmlns:p14="http://schemas.microsoft.com/office/powerpoint/2010/main" val="37482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5EDD1B66-7098-446A-BABE-FE6E57C0446F}"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449C9FA2-9EFB-4662-9CF0-9DB84F074846}" type="slidenum">
              <a:rPr lang="en-US" altLang="ja-JP"/>
              <a:pPr>
                <a:defRPr/>
              </a:pPr>
              <a:t>‹#›</a:t>
            </a:fld>
            <a:r>
              <a:rPr lang="en-US" altLang="ja-JP"/>
              <a:t>/23</a:t>
            </a:r>
          </a:p>
        </p:txBody>
      </p:sp>
    </p:spTree>
    <p:extLst>
      <p:ext uri="{BB962C8B-B14F-4D97-AF65-F5344CB8AC3E}">
        <p14:creationId xmlns:p14="http://schemas.microsoft.com/office/powerpoint/2010/main" val="428582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2588" y="274411"/>
            <a:ext cx="2228359" cy="5852206"/>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055" y="274411"/>
            <a:ext cx="6569604" cy="5852206"/>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FC953B1B-7420-4F0E-A42B-7D2C93C66755}"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0DF481DE-9493-4449-858B-F998ED539D36}" type="slidenum">
              <a:rPr lang="en-US" altLang="ja-JP"/>
              <a:pPr>
                <a:defRPr/>
              </a:pPr>
              <a:t>‹#›</a:t>
            </a:fld>
            <a:r>
              <a:rPr lang="en-US" altLang="ja-JP"/>
              <a:t>/23</a:t>
            </a:r>
          </a:p>
        </p:txBody>
      </p:sp>
    </p:spTree>
    <p:extLst>
      <p:ext uri="{BB962C8B-B14F-4D97-AF65-F5344CB8AC3E}">
        <p14:creationId xmlns:p14="http://schemas.microsoft.com/office/powerpoint/2010/main" val="3024100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95300" y="274638"/>
            <a:ext cx="89154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BF012D8-3E37-4E2D-A090-F01A19466F0F}" type="datetime1">
              <a:rPr lang="ja-JP" altLang="en-US"/>
              <a:pPr>
                <a:defRPr/>
              </a:pPr>
              <a:t>2016/8/31</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B5188C13-D9AC-4350-BC08-4286F7A5263A}" type="slidenum">
              <a:rPr lang="en-US" altLang="ja-JP"/>
              <a:pPr>
                <a:defRPr/>
              </a:pPr>
              <a:t>‹#›</a:t>
            </a:fld>
            <a:r>
              <a:rPr lang="en-US" altLang="ja-JP"/>
              <a:t>/23</a:t>
            </a:r>
          </a:p>
        </p:txBody>
      </p:sp>
    </p:spTree>
    <p:extLst>
      <p:ext uri="{BB962C8B-B14F-4D97-AF65-F5344CB8AC3E}">
        <p14:creationId xmlns:p14="http://schemas.microsoft.com/office/powerpoint/2010/main" val="2552569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8950" y="0"/>
            <a:ext cx="9417050" cy="549275"/>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27B45735-D5E2-431D-99F5-ED24F348CE1F}"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EDE2BCB6-3CE5-446F-9637-2A847AC25299}" type="slidenum">
              <a:rPr lang="en-US" altLang="ja-JP"/>
              <a:pPr>
                <a:defRPr/>
              </a:pPr>
              <a:t>‹#›</a:t>
            </a:fld>
            <a:r>
              <a:rPr lang="en-US" altLang="ja-JP"/>
              <a:t>/23</a:t>
            </a:r>
          </a:p>
        </p:txBody>
      </p:sp>
    </p:spTree>
    <p:extLst>
      <p:ext uri="{BB962C8B-B14F-4D97-AF65-F5344CB8AC3E}">
        <p14:creationId xmlns:p14="http://schemas.microsoft.com/office/powerpoint/2010/main" val="28875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56B6F945-8606-4152-860C-FCAE95AA80AC}"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39BE0D6-3D55-4866-8082-D3C9C61A32E8}" type="slidenum">
              <a:rPr lang="ja-JP" altLang="en-US"/>
              <a:pPr>
                <a:defRPr/>
              </a:pPr>
              <a:t>‹#›</a:t>
            </a:fld>
            <a:endParaRPr lang="en-US" altLang="ja-JP"/>
          </a:p>
        </p:txBody>
      </p:sp>
    </p:spTree>
    <p:extLst>
      <p:ext uri="{BB962C8B-B14F-4D97-AF65-F5344CB8AC3E}">
        <p14:creationId xmlns:p14="http://schemas.microsoft.com/office/powerpoint/2010/main" val="2278695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FDC7A37E-F855-4663-887B-DAB3EFFCB3BF}"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12025ED-5215-46A7-8E33-F796804C96CB}" type="slidenum">
              <a:rPr lang="ja-JP" altLang="en-US"/>
              <a:pPr>
                <a:defRPr/>
              </a:pPr>
              <a:t>‹#›</a:t>
            </a:fld>
            <a:endParaRPr lang="en-US" altLang="ja-JP"/>
          </a:p>
        </p:txBody>
      </p:sp>
    </p:spTree>
    <p:extLst>
      <p:ext uri="{BB962C8B-B14F-4D97-AF65-F5344CB8AC3E}">
        <p14:creationId xmlns:p14="http://schemas.microsoft.com/office/powerpoint/2010/main" val="3544835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300D2F8-DE33-4088-AA6F-E1A358C86BAA}"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397359B-ECA4-4204-9A19-4CF6F54A14D7}" type="slidenum">
              <a:rPr lang="ja-JP" altLang="en-US"/>
              <a:pPr>
                <a:defRPr/>
              </a:pPr>
              <a:t>‹#›</a:t>
            </a:fld>
            <a:endParaRPr lang="en-US" altLang="ja-JP"/>
          </a:p>
        </p:txBody>
      </p:sp>
    </p:spTree>
    <p:extLst>
      <p:ext uri="{BB962C8B-B14F-4D97-AF65-F5344CB8AC3E}">
        <p14:creationId xmlns:p14="http://schemas.microsoft.com/office/powerpoint/2010/main" val="3335541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8A51A906-239C-4FCD-8545-0EBED093450A}" type="datetime1">
              <a:rPr lang="ja-JP" altLang="en-US"/>
              <a:pPr>
                <a:defRPr/>
              </a:pPr>
              <a:t>2016/8/31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7DC9B50-F86B-4393-8BEC-B7C7F28F16E7}" type="slidenum">
              <a:rPr lang="ja-JP" altLang="en-US"/>
              <a:pPr>
                <a:defRPr/>
              </a:pPr>
              <a:t>‹#›</a:t>
            </a:fld>
            <a:endParaRPr lang="en-US" altLang="ja-JP"/>
          </a:p>
        </p:txBody>
      </p:sp>
    </p:spTree>
    <p:extLst>
      <p:ext uri="{BB962C8B-B14F-4D97-AF65-F5344CB8AC3E}">
        <p14:creationId xmlns:p14="http://schemas.microsoft.com/office/powerpoint/2010/main" val="1557564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4B63A7D0-9AF8-4626-AF3F-EC47EE411CAF}" type="datetime1">
              <a:rPr lang="ja-JP" altLang="en-US"/>
              <a:pPr>
                <a:defRPr/>
              </a:pPr>
              <a:t>2016/8/31</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3B6DE942-BD74-4A2D-B469-88C0E3AA03B5}" type="slidenum">
              <a:rPr lang="ja-JP" altLang="en-US"/>
              <a:pPr>
                <a:defRPr/>
              </a:pPr>
              <a:t>‹#›</a:t>
            </a:fld>
            <a:endParaRPr lang="en-US" altLang="ja-JP"/>
          </a:p>
        </p:txBody>
      </p:sp>
    </p:spTree>
    <p:extLst>
      <p:ext uri="{BB962C8B-B14F-4D97-AF65-F5344CB8AC3E}">
        <p14:creationId xmlns:p14="http://schemas.microsoft.com/office/powerpoint/2010/main" val="227326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1E77BE94-1206-4F1D-A810-2595A9A407C5}" type="datetime1">
              <a:rPr lang="ja-JP" altLang="en-US"/>
              <a:pPr>
                <a:defRPr/>
              </a:pPr>
              <a:t>2016/8/31</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133D929A-C4F3-4E2D-AD33-C8F965018BE1}" type="slidenum">
              <a:rPr lang="ja-JP" altLang="en-US"/>
              <a:pPr>
                <a:defRPr/>
              </a:pPr>
              <a:t>‹#›</a:t>
            </a:fld>
            <a:endParaRPr lang="en-US" altLang="ja-JP"/>
          </a:p>
        </p:txBody>
      </p:sp>
    </p:spTree>
    <p:extLst>
      <p:ext uri="{BB962C8B-B14F-4D97-AF65-F5344CB8AC3E}">
        <p14:creationId xmlns:p14="http://schemas.microsoft.com/office/powerpoint/2010/main" val="1775492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768F1BB-BB6E-4DD7-BFD3-F5A9F0E6A2C1}" type="datetime1">
              <a:rPr lang="ja-JP" altLang="en-US"/>
              <a:pPr>
                <a:defRPr/>
              </a:pPr>
              <a:t>2016/8/31</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14A739C4-3E55-4E13-AF17-ECD1DBAAE169}" type="slidenum">
              <a:rPr lang="ja-JP" altLang="en-US"/>
              <a:pPr>
                <a:defRPr/>
              </a:pPr>
              <a:t>‹#›</a:t>
            </a:fld>
            <a:endParaRPr lang="en-US" altLang="ja-JP"/>
          </a:p>
        </p:txBody>
      </p:sp>
    </p:spTree>
    <p:extLst>
      <p:ext uri="{BB962C8B-B14F-4D97-AF65-F5344CB8AC3E}">
        <p14:creationId xmlns:p14="http://schemas.microsoft.com/office/powerpoint/2010/main" val="3832460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A2F52604-CC75-4F86-A3F0-5E6ADD5D0AB1}" type="datetime1">
              <a:rPr lang="ja-JP" altLang="en-US"/>
              <a:pPr>
                <a:defRPr/>
              </a:pPr>
              <a:t>2016/8/31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E2ABDB0-81A2-4010-854D-2C90A7429462}" type="slidenum">
              <a:rPr lang="ja-JP" altLang="en-US"/>
              <a:pPr>
                <a:defRPr/>
              </a:pPr>
              <a:t>‹#›</a:t>
            </a:fld>
            <a:endParaRPr lang="en-US" altLang="ja-JP"/>
          </a:p>
        </p:txBody>
      </p:sp>
    </p:spTree>
    <p:extLst>
      <p:ext uri="{BB962C8B-B14F-4D97-AF65-F5344CB8AC3E}">
        <p14:creationId xmlns:p14="http://schemas.microsoft.com/office/powerpoint/2010/main" val="78986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676A290-42CA-4C4A-A85A-B71A4667916F}" type="datetime1">
              <a:rPr lang="ja-JP" altLang="en-US"/>
              <a:pPr>
                <a:defRPr/>
              </a:pPr>
              <a:t>2016/8/31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6188A1D-E2D7-42F8-9896-0CC74B62FC8D}" type="slidenum">
              <a:rPr lang="ja-JP" altLang="en-US"/>
              <a:pPr>
                <a:defRPr/>
              </a:pPr>
              <a:t>‹#›</a:t>
            </a:fld>
            <a:endParaRPr lang="en-US" altLang="ja-JP"/>
          </a:p>
        </p:txBody>
      </p:sp>
    </p:spTree>
    <p:extLst>
      <p:ext uri="{BB962C8B-B14F-4D97-AF65-F5344CB8AC3E}">
        <p14:creationId xmlns:p14="http://schemas.microsoft.com/office/powerpoint/2010/main" val="1371431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D010A1DE-5AB0-4BB2-89EF-C2E77A2D08D7}"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FA5DAEF-A2E3-425C-82FE-93C223E46D7F}" type="slidenum">
              <a:rPr lang="ja-JP" altLang="en-US"/>
              <a:pPr>
                <a:defRPr/>
              </a:pPr>
              <a:t>‹#›</a:t>
            </a:fld>
            <a:endParaRPr lang="en-US" altLang="ja-JP"/>
          </a:p>
        </p:txBody>
      </p:sp>
    </p:spTree>
    <p:extLst>
      <p:ext uri="{BB962C8B-B14F-4D97-AF65-F5344CB8AC3E}">
        <p14:creationId xmlns:p14="http://schemas.microsoft.com/office/powerpoint/2010/main" val="134678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CBDACC0B-403F-43BA-A361-F884DF677594}"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EA0C9F5-695A-447A-AFD9-DC5EE2518DAE}" type="slidenum">
              <a:rPr lang="ja-JP" altLang="en-US"/>
              <a:pPr>
                <a:defRPr/>
              </a:pPr>
              <a:t>‹#›</a:t>
            </a:fld>
            <a:endParaRPr lang="en-US" altLang="ja-JP"/>
          </a:p>
        </p:txBody>
      </p:sp>
    </p:spTree>
    <p:extLst>
      <p:ext uri="{BB962C8B-B14F-4D97-AF65-F5344CB8AC3E}">
        <p14:creationId xmlns:p14="http://schemas.microsoft.com/office/powerpoint/2010/main" val="2035053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9D49ECC7-0602-4940-B2D2-5AF2AB597C42}"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10D8F252-E5AC-46C3-A8E7-15F61F94E7AB}" type="slidenum">
              <a:rPr lang="en-US" altLang="ja-JP"/>
              <a:pPr>
                <a:defRPr/>
              </a:pPr>
              <a:t>‹#›</a:t>
            </a:fld>
            <a:r>
              <a:rPr lang="en-US" altLang="ja-JP"/>
              <a:t>/80</a:t>
            </a:r>
          </a:p>
        </p:txBody>
      </p:sp>
    </p:spTree>
    <p:extLst>
      <p:ext uri="{BB962C8B-B14F-4D97-AF65-F5344CB8AC3E}">
        <p14:creationId xmlns:p14="http://schemas.microsoft.com/office/powerpoint/2010/main" val="1219328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8B8868E2-D099-4A7A-BF5E-CB4DA1BA77D3}"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90C13E0-E0F0-4D22-B900-BD36C885DC0A}" type="slidenum">
              <a:rPr lang="en-US" altLang="ja-JP"/>
              <a:pPr>
                <a:defRPr/>
              </a:pPr>
              <a:t>‹#›</a:t>
            </a:fld>
            <a:r>
              <a:rPr lang="en-US" altLang="ja-JP"/>
              <a:t>/80</a:t>
            </a:r>
          </a:p>
        </p:txBody>
      </p:sp>
    </p:spTree>
    <p:extLst>
      <p:ext uri="{BB962C8B-B14F-4D97-AF65-F5344CB8AC3E}">
        <p14:creationId xmlns:p14="http://schemas.microsoft.com/office/powerpoint/2010/main" val="876049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6275" y="1709738"/>
            <a:ext cx="8543925"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p:txBody>
          <a:bodyPr/>
          <a:lstStyle>
            <a:lvl1pPr>
              <a:defRPr/>
            </a:lvl1pPr>
          </a:lstStyle>
          <a:p>
            <a:pPr>
              <a:defRPr/>
            </a:pPr>
            <a:fld id="{F96B8724-3C08-4516-B89D-02E0CAAEF95D}"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4378FC6-1781-408A-BE73-2F48E0BF5B38}" type="slidenum">
              <a:rPr lang="en-US" altLang="ja-JP"/>
              <a:pPr>
                <a:defRPr/>
              </a:pPr>
              <a:t>‹#›</a:t>
            </a:fld>
            <a:r>
              <a:rPr lang="en-US" altLang="ja-JP"/>
              <a:t>/80</a:t>
            </a:r>
          </a:p>
        </p:txBody>
      </p:sp>
    </p:spTree>
    <p:extLst>
      <p:ext uri="{BB962C8B-B14F-4D97-AF65-F5344CB8AC3E}">
        <p14:creationId xmlns:p14="http://schemas.microsoft.com/office/powerpoint/2010/main" val="225090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p:txBody>
          <a:bodyPr/>
          <a:lstStyle>
            <a:lvl1pPr>
              <a:defRPr/>
            </a:lvl1pPr>
          </a:lstStyle>
          <a:p>
            <a:pPr>
              <a:defRPr/>
            </a:pPr>
            <a:fld id="{721F9BA1-CA0E-4B4E-A845-B838D7A242FB}" type="datetime1">
              <a:rPr lang="ja-JP" altLang="en-US"/>
              <a:pPr>
                <a:defRPr/>
              </a:pPr>
              <a:t>2016/8/31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9DF05AFB-458F-40CA-86A3-7917AD55827F}" type="slidenum">
              <a:rPr lang="en-US" altLang="ja-JP"/>
              <a:pPr>
                <a:defRPr/>
              </a:pPr>
              <a:t>‹#›</a:t>
            </a:fld>
            <a:r>
              <a:rPr lang="en-US" altLang="ja-JP"/>
              <a:t>/80</a:t>
            </a:r>
          </a:p>
        </p:txBody>
      </p:sp>
    </p:spTree>
    <p:extLst>
      <p:ext uri="{BB962C8B-B14F-4D97-AF65-F5344CB8AC3E}">
        <p14:creationId xmlns:p14="http://schemas.microsoft.com/office/powerpoint/2010/main" val="964577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365125"/>
            <a:ext cx="8543925"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82625" y="2505075"/>
            <a:ext cx="419100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6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p:txBody>
          <a:bodyPr/>
          <a:lstStyle>
            <a:lvl1pPr>
              <a:defRPr/>
            </a:lvl1pPr>
          </a:lstStyle>
          <a:p>
            <a:pPr>
              <a:defRPr/>
            </a:pPr>
            <a:fld id="{385AC379-CAA9-43E5-B37E-8150FABCEB76}" type="datetime1">
              <a:rPr lang="ja-JP" altLang="en-US"/>
              <a:pPr>
                <a:defRPr/>
              </a:pPr>
              <a:t>2016/8/31</a:t>
            </a:fld>
            <a:endParaRPr lang="en-US" altLang="ja-JP"/>
          </a:p>
        </p:txBody>
      </p:sp>
      <p:sp>
        <p:nvSpPr>
          <p:cNvPr id="8" name="Rectangle 15"/>
          <p:cNvSpPr>
            <a:spLocks noGrp="1" noChangeArrowheads="1"/>
          </p:cNvSpPr>
          <p:nvPr>
            <p:ph type="ftr" sz="quarter" idx="11"/>
          </p:nvPr>
        </p:nvSpPr>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p:txBody>
          <a:bodyPr/>
          <a:lstStyle>
            <a:lvl1pPr>
              <a:defRPr/>
            </a:lvl1pPr>
          </a:lstStyle>
          <a:p>
            <a:pPr>
              <a:defRPr/>
            </a:pPr>
            <a:fld id="{324E5B39-C65C-4D4C-914B-6FD25AE07491}" type="slidenum">
              <a:rPr lang="en-US" altLang="ja-JP"/>
              <a:pPr>
                <a:defRPr/>
              </a:pPr>
              <a:t>‹#›</a:t>
            </a:fld>
            <a:r>
              <a:rPr lang="en-US" altLang="ja-JP"/>
              <a:t>/80</a:t>
            </a:r>
          </a:p>
        </p:txBody>
      </p:sp>
    </p:spTree>
    <p:extLst>
      <p:ext uri="{BB962C8B-B14F-4D97-AF65-F5344CB8AC3E}">
        <p14:creationId xmlns:p14="http://schemas.microsoft.com/office/powerpoint/2010/main" val="409713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p:txBody>
          <a:bodyPr/>
          <a:lstStyle>
            <a:lvl1pPr>
              <a:defRPr/>
            </a:lvl1pPr>
          </a:lstStyle>
          <a:p>
            <a:pPr>
              <a:defRPr/>
            </a:pPr>
            <a:fld id="{AB9383C4-912D-40FD-BE02-40B81FE4C1F3}" type="datetime1">
              <a:rPr lang="ja-JP" altLang="en-US"/>
              <a:pPr>
                <a:defRPr/>
              </a:pPr>
              <a:t>2016/8/31</a:t>
            </a:fld>
            <a:endParaRPr lang="en-US" altLang="ja-JP"/>
          </a:p>
        </p:txBody>
      </p:sp>
      <p:sp>
        <p:nvSpPr>
          <p:cNvPr id="4" name="Rectangle 15"/>
          <p:cNvSpPr>
            <a:spLocks noGrp="1" noChangeArrowheads="1"/>
          </p:cNvSpPr>
          <p:nvPr>
            <p:ph type="ftr" sz="quarter" idx="11"/>
          </p:nvPr>
        </p:nvSpPr>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p:txBody>
          <a:bodyPr/>
          <a:lstStyle>
            <a:lvl1pPr>
              <a:defRPr/>
            </a:lvl1pPr>
          </a:lstStyle>
          <a:p>
            <a:pPr>
              <a:defRPr/>
            </a:pPr>
            <a:fld id="{09894076-7426-435C-A2EB-63EDF2A6FA56}" type="slidenum">
              <a:rPr lang="en-US" altLang="ja-JP"/>
              <a:pPr>
                <a:defRPr/>
              </a:pPr>
              <a:t>‹#›</a:t>
            </a:fld>
            <a:r>
              <a:rPr lang="en-US" altLang="ja-JP"/>
              <a:t>/80</a:t>
            </a:r>
          </a:p>
        </p:txBody>
      </p:sp>
    </p:spTree>
    <p:extLst>
      <p:ext uri="{BB962C8B-B14F-4D97-AF65-F5344CB8AC3E}">
        <p14:creationId xmlns:p14="http://schemas.microsoft.com/office/powerpoint/2010/main" val="2429372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fld id="{F4EF6A77-1141-43DE-80CC-F6B3077F1007}" type="datetime1">
              <a:rPr lang="ja-JP" altLang="en-US"/>
              <a:pPr>
                <a:defRPr/>
              </a:pPr>
              <a:t>2016/8/31</a:t>
            </a:fld>
            <a:endParaRPr lang="en-US" altLang="ja-JP"/>
          </a:p>
        </p:txBody>
      </p:sp>
      <p:sp>
        <p:nvSpPr>
          <p:cNvPr id="3" name="Rectangle 15"/>
          <p:cNvSpPr>
            <a:spLocks noGrp="1" noChangeArrowheads="1"/>
          </p:cNvSpPr>
          <p:nvPr>
            <p:ph type="ftr" sz="quarter" idx="11"/>
          </p:nvPr>
        </p:nvSpPr>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p:txBody>
          <a:bodyPr/>
          <a:lstStyle>
            <a:lvl1pPr>
              <a:defRPr/>
            </a:lvl1pPr>
          </a:lstStyle>
          <a:p>
            <a:pPr>
              <a:defRPr/>
            </a:pPr>
            <a:fld id="{587916C5-968E-4236-9179-ED17B0BE5EBB}" type="slidenum">
              <a:rPr lang="en-US" altLang="ja-JP"/>
              <a:pPr>
                <a:defRPr/>
              </a:pPr>
              <a:t>‹#›</a:t>
            </a:fld>
            <a:r>
              <a:rPr lang="en-US" altLang="ja-JP"/>
              <a:t>/80</a:t>
            </a:r>
          </a:p>
        </p:txBody>
      </p:sp>
    </p:spTree>
    <p:extLst>
      <p:ext uri="{BB962C8B-B14F-4D97-AF65-F5344CB8AC3E}">
        <p14:creationId xmlns:p14="http://schemas.microsoft.com/office/powerpoint/2010/main" val="4096271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5CBDEE04-09DC-4DCE-9034-62539DEF7CDA}" type="datetime1">
              <a:rPr lang="ja-JP" altLang="en-US"/>
              <a:pPr>
                <a:defRPr/>
              </a:pPr>
              <a:t>2016/8/31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E679A287-B98B-4572-97F8-FE38BE7B4B26}" type="slidenum">
              <a:rPr lang="en-US" altLang="ja-JP"/>
              <a:pPr>
                <a:defRPr/>
              </a:pPr>
              <a:t>‹#›</a:t>
            </a:fld>
            <a:r>
              <a:rPr lang="en-US" altLang="ja-JP"/>
              <a:t>/80</a:t>
            </a:r>
          </a:p>
        </p:txBody>
      </p:sp>
    </p:spTree>
    <p:extLst>
      <p:ext uri="{BB962C8B-B14F-4D97-AF65-F5344CB8AC3E}">
        <p14:creationId xmlns:p14="http://schemas.microsoft.com/office/powerpoint/2010/main" val="3892333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76B061D1-3A83-4E09-9B7A-4BD62598608A}" type="datetime1">
              <a:rPr lang="ja-JP" altLang="en-US"/>
              <a:pPr>
                <a:defRPr/>
              </a:pPr>
              <a:t>2016/8/31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811BB956-DE63-4D3B-9809-1A9ACE19F7EA}" type="slidenum">
              <a:rPr lang="en-US" altLang="ja-JP"/>
              <a:pPr>
                <a:defRPr/>
              </a:pPr>
              <a:t>‹#›</a:t>
            </a:fld>
            <a:r>
              <a:rPr lang="en-US" altLang="ja-JP"/>
              <a:t>/80</a:t>
            </a:r>
          </a:p>
        </p:txBody>
      </p:sp>
    </p:spTree>
    <p:extLst>
      <p:ext uri="{BB962C8B-B14F-4D97-AF65-F5344CB8AC3E}">
        <p14:creationId xmlns:p14="http://schemas.microsoft.com/office/powerpoint/2010/main" val="3415135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008A4A8D-7C5D-4E30-B705-E60B81E0F2BC}"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EB5ADE5E-7899-4CB8-956D-49955B8ABA0C}" type="slidenum">
              <a:rPr lang="en-US" altLang="ja-JP"/>
              <a:pPr>
                <a:defRPr/>
              </a:pPr>
              <a:t>‹#›</a:t>
            </a:fld>
            <a:r>
              <a:rPr lang="en-US" altLang="ja-JP"/>
              <a:t>/80</a:t>
            </a:r>
          </a:p>
        </p:txBody>
      </p:sp>
    </p:spTree>
    <p:extLst>
      <p:ext uri="{BB962C8B-B14F-4D97-AF65-F5344CB8AC3E}">
        <p14:creationId xmlns:p14="http://schemas.microsoft.com/office/powerpoint/2010/main" val="23469940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97763" y="0"/>
            <a:ext cx="2408237" cy="61261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273050" y="0"/>
            <a:ext cx="7072313" cy="61261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CE6EB4CC-7762-485A-8344-7481B4030DF2}"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B0813552-BCD3-40B1-B466-1ECCFA113412}" type="slidenum">
              <a:rPr lang="en-US" altLang="ja-JP"/>
              <a:pPr>
                <a:defRPr/>
              </a:pPr>
              <a:t>‹#›</a:t>
            </a:fld>
            <a:r>
              <a:rPr lang="en-US" altLang="ja-JP"/>
              <a:t>/80</a:t>
            </a:r>
          </a:p>
        </p:txBody>
      </p:sp>
    </p:spTree>
    <p:extLst>
      <p:ext uri="{BB962C8B-B14F-4D97-AF65-F5344CB8AC3E}">
        <p14:creationId xmlns:p14="http://schemas.microsoft.com/office/powerpoint/2010/main" val="200498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4D6"/>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73050" y="0"/>
            <a:ext cx="96329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1027" name="Rectangle 1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8" name="Rectangle 1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l" eaLnBrk="1" hangingPunct="1">
              <a:defRPr sz="1500" b="0">
                <a:solidFill>
                  <a:schemeClr val="tx1"/>
                </a:solidFill>
                <a:latin typeface="Arial" pitchFamily="34" charset="0"/>
              </a:defRPr>
            </a:lvl1pPr>
          </a:lstStyle>
          <a:p>
            <a:pPr>
              <a:defRPr/>
            </a:pPr>
            <a:fld id="{6D5329F4-A16A-4F21-B542-345A4238474A}" type="datetime1">
              <a:rPr lang="ja-JP" altLang="en-US"/>
              <a:pPr>
                <a:defRPr/>
              </a:pPr>
              <a:t>2016/8/31</a:t>
            </a:fld>
            <a:endParaRPr lang="en-US" altLang="ja-JP"/>
          </a:p>
        </p:txBody>
      </p:sp>
      <p:sp>
        <p:nvSpPr>
          <p:cNvPr id="1039" name="Rectangle 15"/>
          <p:cNvSpPr>
            <a:spLocks noGrp="1" noChangeArrowheads="1"/>
          </p:cNvSpPr>
          <p:nvPr>
            <p:ph type="ftr" sz="quarter" idx="3"/>
          </p:nvPr>
        </p:nvSpPr>
        <p:spPr bwMode="auto">
          <a:xfrm>
            <a:off x="6624638"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ctr" eaLnBrk="1" hangingPunct="1">
              <a:defRPr sz="1500" b="0">
                <a:solidFill>
                  <a:schemeClr val="tx1"/>
                </a:solidFill>
                <a:latin typeface="Arial" charset="0"/>
              </a:defRPr>
            </a:lvl1pPr>
          </a:lstStyle>
          <a:p>
            <a:pPr>
              <a:defRPr/>
            </a:pPr>
            <a:endParaRPr lang="en-US" altLang="ja-JP"/>
          </a:p>
        </p:txBody>
      </p:sp>
      <p:sp>
        <p:nvSpPr>
          <p:cNvPr id="1040" name="Rectangle 16"/>
          <p:cNvSpPr>
            <a:spLocks noGrp="1" noChangeArrowheads="1"/>
          </p:cNvSpPr>
          <p:nvPr>
            <p:ph type="sldNum" sz="quarter" idx="4"/>
          </p:nvPr>
        </p:nvSpPr>
        <p:spPr bwMode="auto">
          <a:xfrm>
            <a:off x="3797300" y="6524625"/>
            <a:ext cx="2311400"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10800" rIns="91353" bIns="10800" numCol="1" anchor="t" anchorCtr="0" compatLnSpc="1">
            <a:prstTxWarp prst="textNoShape">
              <a:avLst/>
            </a:prstTxWarp>
          </a:bodyPr>
          <a:lstStyle>
            <a:lvl1pPr algn="ctr" eaLnBrk="1" hangingPunct="1">
              <a:defRPr sz="1500">
                <a:solidFill>
                  <a:schemeClr val="tx1"/>
                </a:solidFill>
                <a:latin typeface="Arial" panose="020B0604020202020204" pitchFamily="34" charset="0"/>
              </a:defRPr>
            </a:lvl1pPr>
          </a:lstStyle>
          <a:p>
            <a:pPr>
              <a:defRPr/>
            </a:pPr>
            <a:fld id="{A426B458-398C-4FEF-9BC9-2823CF8E91AF}" type="slidenum">
              <a:rPr lang="en-US" altLang="ja-JP"/>
              <a:pPr>
                <a:defRPr/>
              </a:pPr>
              <a:t>‹#›</a:t>
            </a:fld>
            <a:r>
              <a:rPr lang="en-US" altLang="ja-JP"/>
              <a:t>/23</a:t>
            </a:r>
          </a:p>
        </p:txBody>
      </p:sp>
    </p:spTree>
  </p:cSld>
  <p:clrMap bg1="lt1" tx1="dk1" bg2="lt2" tx2="dk2" accent1="accent1" accent2="accent2" accent3="accent3" accent4="accent4" accent5="accent5" accent6="accent6" hlink="hlink" folHlink="folHlink"/>
  <p:sldLayoutIdLst>
    <p:sldLayoutId id="2147484371" r:id="rId1"/>
    <p:sldLayoutId id="2147484405"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Lst>
  <p:hf sldNum="0" hdr="0" ftr="0" dt="0"/>
  <p:txStyles>
    <p:titleStyle>
      <a:lvl1pPr algn="l" rtl="0" eaLnBrk="0" fontAlgn="base" hangingPunct="0">
        <a:spcBef>
          <a:spcPct val="0"/>
        </a:spcBef>
        <a:spcAft>
          <a:spcPct val="0"/>
        </a:spcAft>
        <a:defRPr kumimoji="1" sz="24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2pPr>
      <a:lvl3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3pPr>
      <a:lvl4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4pPr>
      <a:lvl5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5pPr>
      <a:lvl6pPr marL="342077"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6pPr>
      <a:lvl7pPr marL="684154"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7pPr>
      <a:lvl8pPr marL="1026231"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8pPr>
      <a:lvl9pPr marL="1368308"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39725" indent="-339725" algn="l" rtl="0" eaLnBrk="0" fontAlgn="base" hangingPunct="0">
        <a:spcBef>
          <a:spcPct val="20000"/>
        </a:spcBef>
        <a:spcAft>
          <a:spcPct val="0"/>
        </a:spcAft>
        <a:buChar char="•"/>
        <a:defRPr kumimoji="1" sz="3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a:solidFill>
            <a:schemeClr val="tx1"/>
          </a:solidFill>
          <a:latin typeface="+mn-lt"/>
          <a:ea typeface="+mn-ea"/>
        </a:defRPr>
      </a:lvl2pPr>
      <a:lvl3pPr marL="1141413" indent="-227013" algn="l" rtl="0" eaLnBrk="0" fontAlgn="base" hangingPunct="0">
        <a:spcBef>
          <a:spcPct val="20000"/>
        </a:spcBef>
        <a:spcAft>
          <a:spcPct val="0"/>
        </a:spcAft>
        <a:buChar char="•"/>
        <a:defRPr kumimoji="1" sz="2400">
          <a:solidFill>
            <a:schemeClr val="tx1"/>
          </a:solidFill>
          <a:latin typeface="+mn-lt"/>
          <a:ea typeface="+mn-ea"/>
        </a:defRPr>
      </a:lvl3pPr>
      <a:lvl4pPr marL="1598613" indent="-227013" algn="l" rtl="0" eaLnBrk="0" fontAlgn="base" hangingPunct="0">
        <a:spcBef>
          <a:spcPct val="20000"/>
        </a:spcBef>
        <a:spcAft>
          <a:spcPct val="0"/>
        </a:spcAft>
        <a:buChar char="–"/>
        <a:defRPr kumimoji="1" sz="2000">
          <a:solidFill>
            <a:schemeClr val="tx1"/>
          </a:solidFill>
          <a:latin typeface="+mn-lt"/>
          <a:ea typeface="+mn-ea"/>
        </a:defRPr>
      </a:lvl4pPr>
      <a:lvl5pPr marL="2055813" indent="-230188" algn="l" rtl="0" eaLnBrk="0" fontAlgn="base" hangingPunct="0">
        <a:spcBef>
          <a:spcPct val="20000"/>
        </a:spcBef>
        <a:spcAft>
          <a:spcPct val="0"/>
        </a:spcAft>
        <a:buChar char="»"/>
        <a:defRPr kumimoji="1" sz="2000">
          <a:solidFill>
            <a:schemeClr val="tx1"/>
          </a:solidFill>
          <a:latin typeface="+mn-lt"/>
          <a:ea typeface="+mn-ea"/>
        </a:defRPr>
      </a:lvl5pPr>
      <a:lvl6pPr marL="2399290" indent="-230427" algn="l" defTabSz="914581" rtl="0" fontAlgn="base">
        <a:spcBef>
          <a:spcPct val="20000"/>
        </a:spcBef>
        <a:spcAft>
          <a:spcPct val="0"/>
        </a:spcAft>
        <a:buChar char="»"/>
        <a:defRPr kumimoji="1" sz="2000">
          <a:solidFill>
            <a:schemeClr val="tx1"/>
          </a:solidFill>
          <a:latin typeface="+mn-lt"/>
          <a:ea typeface="+mn-ea"/>
        </a:defRPr>
      </a:lvl6pPr>
      <a:lvl7pPr marL="2741367" indent="-230427" algn="l" defTabSz="914581" rtl="0" fontAlgn="base">
        <a:spcBef>
          <a:spcPct val="20000"/>
        </a:spcBef>
        <a:spcAft>
          <a:spcPct val="0"/>
        </a:spcAft>
        <a:buChar char="»"/>
        <a:defRPr kumimoji="1" sz="2000">
          <a:solidFill>
            <a:schemeClr val="tx1"/>
          </a:solidFill>
          <a:latin typeface="+mn-lt"/>
          <a:ea typeface="+mn-ea"/>
        </a:defRPr>
      </a:lvl7pPr>
      <a:lvl8pPr marL="3083444" indent="-230427" algn="l" defTabSz="914581" rtl="0" fontAlgn="base">
        <a:spcBef>
          <a:spcPct val="20000"/>
        </a:spcBef>
        <a:spcAft>
          <a:spcPct val="0"/>
        </a:spcAft>
        <a:buChar char="»"/>
        <a:defRPr kumimoji="1" sz="2000">
          <a:solidFill>
            <a:schemeClr val="tx1"/>
          </a:solidFill>
          <a:latin typeface="+mn-lt"/>
          <a:ea typeface="+mn-ea"/>
        </a:defRPr>
      </a:lvl8pPr>
      <a:lvl9pPr marL="3425521" indent="-230427" algn="l" defTabSz="91458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684154" rtl="0" eaLnBrk="1" latinLnBrk="0" hangingPunct="1">
        <a:defRPr kumimoji="1" sz="1300" kern="1200">
          <a:solidFill>
            <a:schemeClr val="tx1"/>
          </a:solidFill>
          <a:latin typeface="+mn-lt"/>
          <a:ea typeface="+mn-ea"/>
          <a:cs typeface="+mn-cs"/>
        </a:defRPr>
      </a:lvl1pPr>
      <a:lvl2pPr marL="342077" algn="l" defTabSz="684154" rtl="0" eaLnBrk="1" latinLnBrk="0" hangingPunct="1">
        <a:defRPr kumimoji="1" sz="1300" kern="1200">
          <a:solidFill>
            <a:schemeClr val="tx1"/>
          </a:solidFill>
          <a:latin typeface="+mn-lt"/>
          <a:ea typeface="+mn-ea"/>
          <a:cs typeface="+mn-cs"/>
        </a:defRPr>
      </a:lvl2pPr>
      <a:lvl3pPr marL="684154" algn="l" defTabSz="684154" rtl="0" eaLnBrk="1" latinLnBrk="0" hangingPunct="1">
        <a:defRPr kumimoji="1" sz="1300" kern="1200">
          <a:solidFill>
            <a:schemeClr val="tx1"/>
          </a:solidFill>
          <a:latin typeface="+mn-lt"/>
          <a:ea typeface="+mn-ea"/>
          <a:cs typeface="+mn-cs"/>
        </a:defRPr>
      </a:lvl3pPr>
      <a:lvl4pPr marL="1026231" algn="l" defTabSz="684154" rtl="0" eaLnBrk="1" latinLnBrk="0" hangingPunct="1">
        <a:defRPr kumimoji="1" sz="1300" kern="1200">
          <a:solidFill>
            <a:schemeClr val="tx1"/>
          </a:solidFill>
          <a:latin typeface="+mn-lt"/>
          <a:ea typeface="+mn-ea"/>
          <a:cs typeface="+mn-cs"/>
        </a:defRPr>
      </a:lvl4pPr>
      <a:lvl5pPr marL="1368308" algn="l" defTabSz="684154" rtl="0" eaLnBrk="1" latinLnBrk="0" hangingPunct="1">
        <a:defRPr kumimoji="1" sz="1300" kern="1200">
          <a:solidFill>
            <a:schemeClr val="tx1"/>
          </a:solidFill>
          <a:latin typeface="+mn-lt"/>
          <a:ea typeface="+mn-ea"/>
          <a:cs typeface="+mn-cs"/>
        </a:defRPr>
      </a:lvl5pPr>
      <a:lvl6pPr marL="1710385" algn="l" defTabSz="684154" rtl="0" eaLnBrk="1" latinLnBrk="0" hangingPunct="1">
        <a:defRPr kumimoji="1" sz="1300" kern="1200">
          <a:solidFill>
            <a:schemeClr val="tx1"/>
          </a:solidFill>
          <a:latin typeface="+mn-lt"/>
          <a:ea typeface="+mn-ea"/>
          <a:cs typeface="+mn-cs"/>
        </a:defRPr>
      </a:lvl6pPr>
      <a:lvl7pPr marL="2052462" algn="l" defTabSz="684154" rtl="0" eaLnBrk="1" latinLnBrk="0" hangingPunct="1">
        <a:defRPr kumimoji="1" sz="1300" kern="1200">
          <a:solidFill>
            <a:schemeClr val="tx1"/>
          </a:solidFill>
          <a:latin typeface="+mn-lt"/>
          <a:ea typeface="+mn-ea"/>
          <a:cs typeface="+mn-cs"/>
        </a:defRPr>
      </a:lvl7pPr>
      <a:lvl8pPr marL="2394539" algn="l" defTabSz="684154" rtl="0" eaLnBrk="1" latinLnBrk="0" hangingPunct="1">
        <a:defRPr kumimoji="1" sz="1300" kern="1200">
          <a:solidFill>
            <a:schemeClr val="tx1"/>
          </a:solidFill>
          <a:latin typeface="+mn-lt"/>
          <a:ea typeface="+mn-ea"/>
          <a:cs typeface="+mn-cs"/>
        </a:defRPr>
      </a:lvl8pPr>
      <a:lvl9pPr marL="2736616" algn="l" defTabSz="684154" rtl="0" eaLnBrk="1" latinLnBrk="0" hangingPunct="1">
        <a:defRPr kumimoji="1"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6324"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l" defTabSz="839788" eaLnBrk="0" hangingPunct="0">
              <a:defRPr sz="1300" b="0">
                <a:solidFill>
                  <a:schemeClr val="tx1"/>
                </a:solidFill>
                <a:latin typeface="Arial" charset="0"/>
              </a:defRPr>
            </a:lvl1pPr>
          </a:lstStyle>
          <a:p>
            <a:pPr>
              <a:defRPr/>
            </a:pPr>
            <a:fld id="{7A36C273-94A4-4F39-BEB7-64AE69BF14A5}" type="datetime1">
              <a:rPr lang="ja-JP" altLang="en-US"/>
              <a:pPr>
                <a:defRPr/>
              </a:pPr>
              <a:t>2016/8/31</a:t>
            </a:fld>
            <a:endParaRPr lang="en-US" altLang="ja-JP"/>
          </a:p>
        </p:txBody>
      </p:sp>
      <p:sp>
        <p:nvSpPr>
          <p:cNvPr id="56325"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ctr" defTabSz="839788" eaLnBrk="0" hangingPunct="0">
              <a:defRPr sz="1300" b="0">
                <a:solidFill>
                  <a:schemeClr val="tx1"/>
                </a:solidFill>
                <a:latin typeface="Arial" charset="0"/>
              </a:defRPr>
            </a:lvl1pPr>
          </a:lstStyle>
          <a:p>
            <a:pPr>
              <a:defRPr/>
            </a:pPr>
            <a:endParaRPr lang="en-US" altLang="ja-JP"/>
          </a:p>
        </p:txBody>
      </p:sp>
      <p:sp>
        <p:nvSpPr>
          <p:cNvPr id="56326"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r" defTabSz="839788" eaLnBrk="0" hangingPunct="0">
              <a:defRPr sz="1300">
                <a:solidFill>
                  <a:schemeClr val="tx1"/>
                </a:solidFill>
                <a:latin typeface="Arial" panose="020B0604020202020204" pitchFamily="34" charset="0"/>
              </a:defRPr>
            </a:lvl1pPr>
          </a:lstStyle>
          <a:p>
            <a:pPr>
              <a:defRPr/>
            </a:pPr>
            <a:fld id="{A382CD28-33A3-4D07-84C6-38AB077B648A}"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383" r:id="rId1"/>
    <p:sldLayoutId id="2147484384" r:id="rId2"/>
    <p:sldLayoutId id="2147484385" r:id="rId3"/>
    <p:sldLayoutId id="2147484386" r:id="rId4"/>
    <p:sldLayoutId id="2147484387" r:id="rId5"/>
    <p:sldLayoutId id="2147484388" r:id="rId6"/>
    <p:sldLayoutId id="2147484389" r:id="rId7"/>
    <p:sldLayoutId id="2147484390" r:id="rId8"/>
    <p:sldLayoutId id="2147484391" r:id="rId9"/>
    <p:sldLayoutId id="2147484392" r:id="rId10"/>
    <p:sldLayoutId id="2147484393" r:id="rId11"/>
  </p:sldLayoutIdLst>
  <p:hf sldNum="0" hdr="0" ftr="0" dt="0"/>
  <p:txStyles>
    <p:titleStyle>
      <a:lvl1pPr algn="ctr" defTabSz="839788" rtl="0" eaLnBrk="0" fontAlgn="base" hangingPunct="0">
        <a:spcBef>
          <a:spcPct val="0"/>
        </a:spcBef>
        <a:spcAft>
          <a:spcPct val="0"/>
        </a:spcAft>
        <a:defRPr kumimoji="1" sz="4000">
          <a:solidFill>
            <a:schemeClr val="tx2"/>
          </a:solidFill>
          <a:latin typeface="+mj-lt"/>
          <a:ea typeface="+mj-ea"/>
          <a:cs typeface="+mj-cs"/>
        </a:defRPr>
      </a:lvl1pPr>
      <a:lvl2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2pPr>
      <a:lvl3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3pPr>
      <a:lvl4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4pPr>
      <a:lvl5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5pPr>
      <a:lvl6pPr marL="457200" algn="ctr" defTabSz="839788" rtl="0" fontAlgn="base">
        <a:spcBef>
          <a:spcPct val="0"/>
        </a:spcBef>
        <a:spcAft>
          <a:spcPct val="0"/>
        </a:spcAft>
        <a:defRPr kumimoji="1" sz="4000">
          <a:solidFill>
            <a:schemeClr val="tx2"/>
          </a:solidFill>
          <a:latin typeface="Arial" charset="0"/>
          <a:ea typeface="ＭＳ Ｐゴシック" pitchFamily="50" charset="-128"/>
        </a:defRPr>
      </a:lvl6pPr>
      <a:lvl7pPr marL="914400" algn="ctr" defTabSz="839788" rtl="0" fontAlgn="base">
        <a:spcBef>
          <a:spcPct val="0"/>
        </a:spcBef>
        <a:spcAft>
          <a:spcPct val="0"/>
        </a:spcAft>
        <a:defRPr kumimoji="1" sz="4000">
          <a:solidFill>
            <a:schemeClr val="tx2"/>
          </a:solidFill>
          <a:latin typeface="Arial" charset="0"/>
          <a:ea typeface="ＭＳ Ｐゴシック" pitchFamily="50" charset="-128"/>
        </a:defRPr>
      </a:lvl7pPr>
      <a:lvl8pPr marL="1371600" algn="ctr" defTabSz="839788" rtl="0" fontAlgn="base">
        <a:spcBef>
          <a:spcPct val="0"/>
        </a:spcBef>
        <a:spcAft>
          <a:spcPct val="0"/>
        </a:spcAft>
        <a:defRPr kumimoji="1" sz="4000">
          <a:solidFill>
            <a:schemeClr val="tx2"/>
          </a:solidFill>
          <a:latin typeface="Arial" charset="0"/>
          <a:ea typeface="ＭＳ Ｐゴシック" pitchFamily="50" charset="-128"/>
        </a:defRPr>
      </a:lvl8pPr>
      <a:lvl9pPr marL="1828800" algn="ctr" defTabSz="839788" rtl="0" fontAlgn="base">
        <a:spcBef>
          <a:spcPct val="0"/>
        </a:spcBef>
        <a:spcAft>
          <a:spcPct val="0"/>
        </a:spcAft>
        <a:defRPr kumimoji="1" sz="4000">
          <a:solidFill>
            <a:schemeClr val="tx2"/>
          </a:solidFill>
          <a:latin typeface="Arial" charset="0"/>
          <a:ea typeface="ＭＳ Ｐゴシック" pitchFamily="50" charset="-128"/>
        </a:defRPr>
      </a:lvl9pPr>
    </p:titleStyle>
    <p:bodyStyle>
      <a:lvl1pPr marL="314325" indent="-314325" algn="l" defTabSz="839788" rtl="0" eaLnBrk="0" fontAlgn="base" hangingPunct="0">
        <a:spcBef>
          <a:spcPct val="20000"/>
        </a:spcBef>
        <a:spcAft>
          <a:spcPct val="0"/>
        </a:spcAft>
        <a:buChar char="•"/>
        <a:defRPr kumimoji="1" sz="2900">
          <a:solidFill>
            <a:schemeClr val="tx1"/>
          </a:solidFill>
          <a:latin typeface="+mn-lt"/>
          <a:ea typeface="+mn-ea"/>
          <a:cs typeface="+mn-cs"/>
        </a:defRPr>
      </a:lvl1pPr>
      <a:lvl2pPr marL="682625" indent="-263525" algn="l" defTabSz="839788" rtl="0" eaLnBrk="0" fontAlgn="base" hangingPunct="0">
        <a:spcBef>
          <a:spcPct val="20000"/>
        </a:spcBef>
        <a:spcAft>
          <a:spcPct val="0"/>
        </a:spcAft>
        <a:buChar char="–"/>
        <a:defRPr kumimoji="1" sz="2600">
          <a:solidFill>
            <a:schemeClr val="tx1"/>
          </a:solidFill>
          <a:latin typeface="+mn-lt"/>
          <a:ea typeface="+mn-ea"/>
        </a:defRPr>
      </a:lvl2pPr>
      <a:lvl3pPr marL="1049338" indent="-209550" algn="l" defTabSz="839788" rtl="0" eaLnBrk="0" fontAlgn="base" hangingPunct="0">
        <a:spcBef>
          <a:spcPct val="20000"/>
        </a:spcBef>
        <a:spcAft>
          <a:spcPct val="0"/>
        </a:spcAft>
        <a:buChar char="•"/>
        <a:defRPr kumimoji="1" sz="2200">
          <a:solidFill>
            <a:schemeClr val="tx1"/>
          </a:solidFill>
          <a:latin typeface="+mn-lt"/>
          <a:ea typeface="+mn-ea"/>
        </a:defRPr>
      </a:lvl3pPr>
      <a:lvl4pPr marL="1470025" indent="-211138" algn="l" defTabSz="839788" rtl="0" eaLnBrk="0" fontAlgn="base" hangingPunct="0">
        <a:spcBef>
          <a:spcPct val="20000"/>
        </a:spcBef>
        <a:spcAft>
          <a:spcPct val="0"/>
        </a:spcAft>
        <a:buChar char="–"/>
        <a:defRPr kumimoji="1">
          <a:solidFill>
            <a:schemeClr val="tx1"/>
          </a:solidFill>
          <a:latin typeface="+mn-lt"/>
          <a:ea typeface="+mn-ea"/>
        </a:defRPr>
      </a:lvl4pPr>
      <a:lvl5pPr marL="1889125" indent="-209550" algn="l" defTabSz="839788" rtl="0" eaLnBrk="0" fontAlgn="base" hangingPunct="0">
        <a:spcBef>
          <a:spcPct val="20000"/>
        </a:spcBef>
        <a:spcAft>
          <a:spcPct val="0"/>
        </a:spcAft>
        <a:buChar char="»"/>
        <a:defRPr kumimoji="1">
          <a:solidFill>
            <a:schemeClr val="tx1"/>
          </a:solidFill>
          <a:latin typeface="+mn-lt"/>
          <a:ea typeface="+mn-ea"/>
        </a:defRPr>
      </a:lvl5pPr>
      <a:lvl6pPr marL="2346325" indent="-209550" algn="l" defTabSz="839788" rtl="0" fontAlgn="base">
        <a:spcBef>
          <a:spcPct val="20000"/>
        </a:spcBef>
        <a:spcAft>
          <a:spcPct val="0"/>
        </a:spcAft>
        <a:buChar char="»"/>
        <a:defRPr kumimoji="1">
          <a:solidFill>
            <a:schemeClr val="tx1"/>
          </a:solidFill>
          <a:latin typeface="+mn-lt"/>
          <a:ea typeface="+mn-ea"/>
        </a:defRPr>
      </a:lvl6pPr>
      <a:lvl7pPr marL="2803525" indent="-209550" algn="l" defTabSz="839788" rtl="0" fontAlgn="base">
        <a:spcBef>
          <a:spcPct val="20000"/>
        </a:spcBef>
        <a:spcAft>
          <a:spcPct val="0"/>
        </a:spcAft>
        <a:buChar char="»"/>
        <a:defRPr kumimoji="1">
          <a:solidFill>
            <a:schemeClr val="tx1"/>
          </a:solidFill>
          <a:latin typeface="+mn-lt"/>
          <a:ea typeface="+mn-ea"/>
        </a:defRPr>
      </a:lvl7pPr>
      <a:lvl8pPr marL="3260725" indent="-209550" algn="l" defTabSz="839788" rtl="0" fontAlgn="base">
        <a:spcBef>
          <a:spcPct val="20000"/>
        </a:spcBef>
        <a:spcAft>
          <a:spcPct val="0"/>
        </a:spcAft>
        <a:buChar char="»"/>
        <a:defRPr kumimoji="1">
          <a:solidFill>
            <a:schemeClr val="tx1"/>
          </a:solidFill>
          <a:latin typeface="+mn-lt"/>
          <a:ea typeface="+mn-ea"/>
        </a:defRPr>
      </a:lvl8pPr>
      <a:lvl9pPr marL="3717925" indent="-209550" algn="l" defTabSz="839788" rtl="0" fontAlgn="base">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273050" y="0"/>
            <a:ext cx="96329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3075" name="Rectangle 13"/>
          <p:cNvSpPr>
            <a:spLocks noGrp="1" noChangeArrowheads="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 name="Rectangle 14"/>
          <p:cNvSpPr>
            <a:spLocks noGrp="1" noChangeArrowheads="1"/>
          </p:cNvSpPr>
          <p:nvPr>
            <p:ph type="dt" sz="half" idx="2"/>
          </p:nvPr>
        </p:nvSpPr>
        <p:spPr bwMode="auto">
          <a:xfrm>
            <a:off x="495300" y="6245225"/>
            <a:ext cx="2311400" cy="476250"/>
          </a:xfrm>
          <a:prstGeom prst="rect">
            <a:avLst/>
          </a:prstGeom>
          <a:extLst/>
        </p:spPr>
        <p:txBody>
          <a:bodyPr vert="horz" wrap="square" lIns="91353" tIns="45678" rIns="91353" bIns="45678" numCol="1" anchor="t" anchorCtr="0" compatLnSpc="1">
            <a:prstTxWarp prst="textNoShape">
              <a:avLst/>
            </a:prstTxWarp>
          </a:bodyPr>
          <a:lstStyle>
            <a:lvl1pPr algn="l" eaLnBrk="1" hangingPunct="1">
              <a:defRPr sz="1500">
                <a:solidFill>
                  <a:schemeClr val="tx1"/>
                </a:solidFill>
                <a:latin typeface="+mn-lt"/>
              </a:defRPr>
            </a:lvl1pPr>
          </a:lstStyle>
          <a:p>
            <a:pPr>
              <a:defRPr/>
            </a:pPr>
            <a:fld id="{5168A9FA-3B10-414B-BE3D-F4B401F3D69E}" type="datetime1">
              <a:rPr lang="ja-JP" altLang="en-US"/>
              <a:pPr>
                <a:defRPr/>
              </a:pPr>
              <a:t>2016/8/31</a:t>
            </a:fld>
            <a:endParaRPr lang="en-US" altLang="ja-JP"/>
          </a:p>
        </p:txBody>
      </p:sp>
      <p:sp>
        <p:nvSpPr>
          <p:cNvPr id="8" name="Rectangle 15"/>
          <p:cNvSpPr>
            <a:spLocks noGrp="1" noChangeArrowheads="1"/>
          </p:cNvSpPr>
          <p:nvPr>
            <p:ph type="ftr" sz="quarter" idx="3"/>
          </p:nvPr>
        </p:nvSpPr>
        <p:spPr bwMode="auto">
          <a:xfrm>
            <a:off x="3584575" y="6570663"/>
            <a:ext cx="3136900" cy="287337"/>
          </a:xfrm>
          <a:prstGeom prst="rect">
            <a:avLst/>
          </a:prstGeom>
          <a:extLst/>
        </p:spPr>
        <p:txBody>
          <a:bodyPr vert="horz" wrap="square" lIns="91353" tIns="45678" rIns="91353" bIns="45678" numCol="1" anchor="t" anchorCtr="0" compatLnSpc="1">
            <a:prstTxWarp prst="textNoShape">
              <a:avLst/>
            </a:prstTxWarp>
          </a:bodyPr>
          <a:lstStyle>
            <a:lvl1pPr algn="r" eaLnBrk="1" hangingPunct="1">
              <a:defRPr sz="1500">
                <a:solidFill>
                  <a:schemeClr val="tx1"/>
                </a:solidFill>
                <a:latin typeface="+mn-lt"/>
              </a:defRPr>
            </a:lvl1pPr>
          </a:lstStyle>
          <a:p>
            <a:pPr>
              <a:defRPr/>
            </a:pPr>
            <a:endParaRPr lang="en-US" altLang="ja-JP"/>
          </a:p>
        </p:txBody>
      </p:sp>
      <p:sp>
        <p:nvSpPr>
          <p:cNvPr id="9" name="Rectangle 16"/>
          <p:cNvSpPr>
            <a:spLocks noGrp="1" noChangeArrowheads="1"/>
          </p:cNvSpPr>
          <p:nvPr>
            <p:ph type="sldNum" sz="quarter" idx="4"/>
          </p:nvPr>
        </p:nvSpPr>
        <p:spPr bwMode="auto">
          <a:xfrm>
            <a:off x="7594600" y="6630988"/>
            <a:ext cx="2311400" cy="254000"/>
          </a:xfrm>
          <a:prstGeom prst="rect">
            <a:avLst/>
          </a:prstGeom>
          <a:extLst/>
        </p:spPr>
        <p:txBody>
          <a:bodyPr vert="horz" wrap="square" lIns="91353" tIns="10800" rIns="0" bIns="10800" numCol="1" anchor="t" anchorCtr="0" compatLnSpc="1">
            <a:prstTxWarp prst="textNoShape">
              <a:avLst/>
            </a:prstTxWarp>
          </a:bodyPr>
          <a:lstStyle>
            <a:lvl1pPr algn="r" eaLnBrk="1" hangingPunct="1">
              <a:defRPr sz="1500">
                <a:solidFill>
                  <a:srgbClr val="5F5F5F"/>
                </a:solidFill>
                <a:latin typeface="+mn-lt"/>
              </a:defRPr>
            </a:lvl1pPr>
          </a:lstStyle>
          <a:p>
            <a:pPr>
              <a:defRPr/>
            </a:pPr>
            <a:fld id="{AA775A9A-2AF4-4E5D-A014-4DBECC1DAE12}" type="slidenum">
              <a:rPr lang="en-US" altLang="ja-JP"/>
              <a:pPr>
                <a:defRPr/>
              </a:pPr>
              <a:t>‹#›</a:t>
            </a:fld>
            <a:r>
              <a:rPr lang="en-US" altLang="ja-JP"/>
              <a:t>/80</a:t>
            </a:r>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Lst>
  <p:hf sldNum="0" hdr="0" ftr="0" dt="0"/>
  <p:txStyles>
    <p:titleStyle>
      <a:lvl1pPr algn="l" rtl="0" eaLnBrk="0" fontAlgn="base" hangingPunct="0">
        <a:spcBef>
          <a:spcPct val="0"/>
        </a:spcBef>
        <a:spcAft>
          <a:spcPct val="0"/>
        </a:spcAft>
        <a:defRPr kumimoji="1" sz="2400" kern="12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2pPr>
      <a:lvl3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3pPr>
      <a:lvl4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4pPr>
      <a:lvl5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5pPr>
      <a:lvl6pPr marL="4572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6pPr>
      <a:lvl7pPr marL="9144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7pPr>
      <a:lvl8pPr marL="13716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8pPr>
      <a:lvl9pPr marL="18288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9pPr>
    </p:titleStyle>
    <p:bodyStyle>
      <a:lvl1pPr marL="339725" indent="-339725"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kern="1200">
          <a:solidFill>
            <a:schemeClr val="tx1"/>
          </a:solidFill>
          <a:latin typeface="+mn-lt"/>
          <a:ea typeface="+mn-ea"/>
          <a:cs typeface="+mn-cs"/>
        </a:defRPr>
      </a:lvl2pPr>
      <a:lvl3pPr marL="1141413" indent="-227013"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598613" indent="-227013"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5813" indent="-230188"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ja-JP" dirty="0" smtClean="0"/>
              <a:t>【</a:t>
            </a:r>
            <a:r>
              <a:rPr lang="en-US" altLang="ja-JP" dirty="0" err="1" smtClean="0"/>
              <a:t>FemAFM</a:t>
            </a:r>
            <a:r>
              <a:rPr lang="en-US" altLang="ja-JP" dirty="0" smtClean="0"/>
              <a:t>】</a:t>
            </a:r>
            <a:r>
              <a:rPr lang="ja-JP" altLang="en-US" dirty="0" smtClean="0"/>
              <a:t>周波数シフト像モード</a:t>
            </a:r>
          </a:p>
        </p:txBody>
      </p:sp>
      <p:pic>
        <p:nvPicPr>
          <p:cNvPr id="79877" name="Picture 5" descr="femafm_test010-resul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3200" y="1988800"/>
            <a:ext cx="2138091" cy="22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6" descr="femafm_test010-inpu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2500" y="1988800"/>
            <a:ext cx="2968243" cy="22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9" name="Text Box 7"/>
          <p:cNvSpPr txBox="1">
            <a:spLocks noChangeArrowheads="1"/>
          </p:cNvSpPr>
          <p:nvPr/>
        </p:nvSpPr>
        <p:spPr bwMode="auto">
          <a:xfrm>
            <a:off x="0" y="549275"/>
            <a:ext cx="99060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ja-JP" altLang="en-US" sz="1600">
                <a:solidFill>
                  <a:schemeClr val="tx1"/>
                </a:solidFill>
                <a:latin typeface="Arial" panose="020B0604020202020204" pitchFamily="34" charset="0"/>
              </a:rPr>
              <a:t>カンチレバーを外力によって一定の周波数で振動させながら、非接触で試料表面に近付け、探針</a:t>
            </a:r>
            <a:r>
              <a:rPr lang="en-US" altLang="ja-JP" sz="1600">
                <a:solidFill>
                  <a:schemeClr val="tx1"/>
                </a:solidFill>
                <a:latin typeface="Arial" panose="020B0604020202020204" pitchFamily="34" charset="0"/>
              </a:rPr>
              <a:t>-</a:t>
            </a:r>
            <a:r>
              <a:rPr lang="ja-JP" altLang="en-US" sz="1600">
                <a:solidFill>
                  <a:schemeClr val="tx1"/>
                </a:solidFill>
                <a:latin typeface="Arial" panose="020B0604020202020204" pitchFamily="34" charset="0"/>
              </a:rPr>
              <a:t>試料間の相互作用により生じる周波数シフトの分布画像を求める状況に対応しています。 </a:t>
            </a:r>
          </a:p>
        </p:txBody>
      </p:sp>
      <p:sp>
        <p:nvSpPr>
          <p:cNvPr id="79884" name="AutoShape 20"/>
          <p:cNvSpPr>
            <a:spLocks noChangeArrowheads="1"/>
          </p:cNvSpPr>
          <p:nvPr/>
        </p:nvSpPr>
        <p:spPr bwMode="auto">
          <a:xfrm>
            <a:off x="4941986" y="2540899"/>
            <a:ext cx="777875" cy="650875"/>
          </a:xfrm>
          <a:prstGeom prst="rightArrow">
            <a:avLst>
              <a:gd name="adj1" fmla="val 50000"/>
              <a:gd name="adj2" fmla="val 29878"/>
            </a:avLst>
          </a:prstGeom>
          <a:solidFill>
            <a:schemeClr val="accent1"/>
          </a:solidFill>
          <a:ln w="9525" algn="ctr">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pPr>
            <a:endParaRPr lang="ja-JP" altLang="en-US" sz="1800" b="1"/>
          </a:p>
        </p:txBody>
      </p:sp>
      <p:sp>
        <p:nvSpPr>
          <p:cNvPr id="79885" name="Text Box 14"/>
          <p:cNvSpPr txBox="1">
            <a:spLocks noChangeArrowheads="1"/>
          </p:cNvSpPr>
          <p:nvPr/>
        </p:nvSpPr>
        <p:spPr bwMode="auto">
          <a:xfrm>
            <a:off x="8782050" y="3175"/>
            <a:ext cx="1123950" cy="366713"/>
          </a:xfrm>
          <a:prstGeom prst="rect">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defTabSz="122237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222375">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defTabSz="122237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solidFill>
                  <a:schemeClr val="bg1"/>
                </a:solidFill>
              </a:rPr>
              <a:t>FemAFM</a:t>
            </a:r>
          </a:p>
        </p:txBody>
      </p:sp>
      <p:sp>
        <p:nvSpPr>
          <p:cNvPr id="19" name="Text Box 12"/>
          <p:cNvSpPr txBox="1">
            <a:spLocks noChangeArrowheads="1"/>
          </p:cNvSpPr>
          <p:nvPr/>
        </p:nvSpPr>
        <p:spPr bwMode="auto">
          <a:xfrm>
            <a:off x="1352500" y="3743822"/>
            <a:ext cx="1762125" cy="461963"/>
          </a:xfrm>
          <a:prstGeom prst="rect">
            <a:avLst/>
          </a:prstGeom>
          <a:solidFill>
            <a:schemeClr val="accent2"/>
          </a:solidFill>
          <a:ln>
            <a:noFill/>
          </a:ln>
          <a:effectLst/>
        </p:spPr>
        <p:txBody>
          <a:bodyPr wrap="none">
            <a:spAutoFit/>
          </a:bodyPr>
          <a:lstStyle/>
          <a:p>
            <a:pPr algn="ctr">
              <a:defRPr/>
            </a:pPr>
            <a:r>
              <a:rPr lang="en-US" altLang="ja-JP" sz="1200" dirty="0">
                <a:solidFill>
                  <a:schemeClr val="bg1">
                    <a:lumMod val="95000"/>
                  </a:schemeClr>
                </a:solidFill>
                <a:latin typeface="Arial" panose="020B0604020202020204" pitchFamily="34" charset="0"/>
              </a:rPr>
              <a:t>Collagen (COLLAGEN </a:t>
            </a:r>
          </a:p>
          <a:p>
            <a:pPr algn="ctr">
              <a:defRPr/>
            </a:pPr>
            <a:r>
              <a:rPr lang="en-US" altLang="ja-JP" sz="1200" dirty="0">
                <a:solidFill>
                  <a:schemeClr val="bg1">
                    <a:lumMod val="95000"/>
                  </a:schemeClr>
                </a:solidFill>
                <a:latin typeface="Arial" panose="020B0604020202020204" pitchFamily="34" charset="0"/>
              </a:rPr>
              <a:t>ALPHA 1)</a:t>
            </a:r>
            <a:endParaRPr lang="ja-JP" altLang="en-US" sz="1200" dirty="0">
              <a:solidFill>
                <a:schemeClr val="bg1">
                  <a:lumMod val="95000"/>
                </a:schemeClr>
              </a:solidFill>
              <a:latin typeface="Arial" panose="020B0604020202020204" pitchFamily="34" charset="0"/>
            </a:endParaRPr>
          </a:p>
        </p:txBody>
      </p:sp>
    </p:spTree>
  </p:cSld>
  <p:clrMapOvr>
    <a:masterClrMapping/>
  </p:clrMapOvr>
</p:sld>
</file>

<file path=ppt/theme/theme1.xml><?xml version="1.0" encoding="utf-8"?>
<a:theme xmlns:a="http://schemas.openxmlformats.org/drawingml/2006/main" name="標準デザイン">
  <a:themeElements>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14413</TotalTime>
  <Words>56</Words>
  <Application>Microsoft Office PowerPoint</Application>
  <PresentationFormat>A4 210 x 297 mm</PresentationFormat>
  <Paragraphs>6</Paragraphs>
  <Slides>1</Slides>
  <Notes>1</Notes>
  <HiddenSlides>0</HiddenSlides>
  <MMClips>0</MMClips>
  <ScaleCrop>false</ScaleCrop>
  <HeadingPairs>
    <vt:vector size="4" baseType="variant">
      <vt:variant>
        <vt:lpstr>テーマ</vt:lpstr>
      </vt:variant>
      <vt:variant>
        <vt:i4>3</vt:i4>
      </vt:variant>
      <vt:variant>
        <vt:lpstr>スライド タイトル</vt:lpstr>
      </vt:variant>
      <vt:variant>
        <vt:i4>1</vt:i4>
      </vt:variant>
    </vt:vector>
  </HeadingPairs>
  <TitlesOfParts>
    <vt:vector size="4" baseType="lpstr">
      <vt:lpstr>標準デザイン</vt:lpstr>
      <vt:lpstr>デザインの設定</vt:lpstr>
      <vt:lpstr>1_標準デザイン</vt:lpstr>
      <vt:lpstr>【FemAFM】周波数シフト像モード</vt:lpstr>
    </vt:vector>
  </TitlesOfParts>
  <Company>AAS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カタログ</dc:title>
  <dc:creator>aas</dc:creator>
  <cp:lastModifiedBy>user</cp:lastModifiedBy>
  <cp:revision>1017</cp:revision>
  <dcterms:created xsi:type="dcterms:W3CDTF">2014-03-31T02:49:52Z</dcterms:created>
  <dcterms:modified xsi:type="dcterms:W3CDTF">2016-08-31T08:07:10Z</dcterms:modified>
</cp:coreProperties>
</file>