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1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CG_FreqShift_Organic_001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5030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620713"/>
            <a:ext cx="410368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</a:t>
            </a:r>
            <a:r>
              <a:rPr lang="ja-JP" altLang="en-US" dirty="0" smtClean="0"/>
              <a:t>ペンタセンキノン分子の周波数シフト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像シミュレーション </a:t>
            </a:r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3079750" y="2538413"/>
            <a:ext cx="1439863" cy="23018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en-US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Tip: CO molecule</a:t>
            </a:r>
            <a:endParaRPr lang="en-US" altLang="ja-JP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4592638" y="1052513"/>
            <a:ext cx="1541462" cy="428625"/>
          </a:xfrm>
          <a:prstGeom prst="rect">
            <a:avLst/>
          </a:prstGeom>
          <a:noFill/>
          <a:ln w="127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4295" tIns="8890" rIns="74295" bIns="8890">
            <a:spAutoFit/>
          </a:bodyPr>
          <a:lstStyle/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Sample:</a:t>
            </a:r>
          </a:p>
          <a:p>
            <a:pPr algn="just"/>
            <a:r>
              <a:rPr lang="nb-NO" altLang="ja-JP" sz="1300">
                <a:solidFill>
                  <a:schemeClr val="bg1"/>
                </a:solidFill>
                <a:latin typeface="Arial" panose="020B0604020202020204" pitchFamily="34" charset="0"/>
                <a:ea typeface="ＭＳ 明朝" panose="02020609040205080304" pitchFamily="17" charset="-128"/>
              </a:rPr>
              <a:t>Pentacenequinone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0" y="6216650"/>
            <a:ext cx="990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ペンタセン骨格が見える。また、中央の二つの酸素原子の位置にも形状が見られる。 </a:t>
            </a: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2144713" y="5516563"/>
            <a:ext cx="57610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nb-NO">
                <a:solidFill>
                  <a:schemeClr val="tx1"/>
                </a:solidFill>
                <a:latin typeface="Arial" panose="020B0604020202020204" pitchFamily="34" charset="0"/>
              </a:rPr>
              <a:t>周波数シフト像の計算結果。左：</a:t>
            </a:r>
            <a:r>
              <a:rPr lang="nb-NO" altLang="ja-JP">
                <a:solidFill>
                  <a:schemeClr val="tx1"/>
                </a:solidFill>
                <a:latin typeface="Arial" panose="020B0604020202020204" pitchFamily="34" charset="0"/>
              </a:rPr>
              <a:t>2D</a:t>
            </a:r>
            <a:r>
              <a:rPr lang="ja-JP" altLang="nb-NO">
                <a:solidFill>
                  <a:schemeClr val="tx1"/>
                </a:solidFill>
                <a:latin typeface="Arial" panose="020B0604020202020204" pitchFamily="34" charset="0"/>
              </a:rPr>
              <a:t>表示、右：</a:t>
            </a:r>
            <a:r>
              <a:rPr lang="nb-NO" altLang="ja-JP">
                <a:solidFill>
                  <a:schemeClr val="tx1"/>
                </a:solidFill>
                <a:latin typeface="Arial" panose="020B0604020202020204" pitchFamily="34" charset="0"/>
              </a:rPr>
              <a:t>3D</a:t>
            </a:r>
            <a:r>
              <a:rPr lang="ja-JP" altLang="nb-NO">
                <a:solidFill>
                  <a:schemeClr val="tx1"/>
                </a:solidFill>
                <a:latin typeface="Arial" panose="020B0604020202020204" pitchFamily="34" charset="0"/>
              </a:rPr>
              <a:t>表示。</a:t>
            </a:r>
            <a:endParaRPr lang="ja-JP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20840" name="Picture 8" descr="result_2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213100"/>
            <a:ext cx="35909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41" name="Picture 9" descr="result_3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3213100"/>
            <a:ext cx="41148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6681788" y="1341438"/>
            <a:ext cx="2879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試料モデルを空間に固定。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64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【CG】ペンタセンキノン分子の周波数シフトAFM像シミュレーション 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1026</cp:revision>
  <dcterms:created xsi:type="dcterms:W3CDTF">2014-03-31T02:49:52Z</dcterms:created>
  <dcterms:modified xsi:type="dcterms:W3CDTF">2016-09-02T04:44:24Z</dcterms:modified>
</cp:coreProperties>
</file>