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3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01" autoAdjust="0"/>
  </p:normalViewPr>
  <p:slideViewPr>
    <p:cSldViewPr>
      <p:cViewPr varScale="1">
        <p:scale>
          <a:sx n="49" d="100"/>
          <a:sy n="49" d="100"/>
        </p:scale>
        <p:origin x="288" y="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DFTB_KPFM_Inorganic_007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19456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【DFTB】 Si(001)-c(4x2)</a:t>
            </a:r>
            <a:r>
              <a:rPr lang="ja-JP" altLang="en-US" dirty="0" smtClean="0"/>
              <a:t>表面の</a:t>
            </a:r>
            <a:r>
              <a:rPr lang="ja-JP" altLang="en-US" dirty="0" smtClean="0">
                <a:solidFill>
                  <a:schemeClr val="hlink"/>
                </a:solidFill>
              </a:rPr>
              <a:t>埋め込まれた不純物</a:t>
            </a:r>
            <a:r>
              <a:rPr lang="en-US" altLang="ja-JP" dirty="0" smtClean="0">
                <a:solidFill>
                  <a:schemeClr val="hlink"/>
                </a:solidFill>
              </a:rPr>
              <a:t>(N</a:t>
            </a:r>
            <a:r>
              <a:rPr lang="ja-JP" altLang="en-US" dirty="0" smtClean="0">
                <a:solidFill>
                  <a:schemeClr val="hlink"/>
                </a:solidFill>
              </a:rPr>
              <a:t>原子</a:t>
            </a:r>
            <a:r>
              <a:rPr lang="en-US" altLang="ja-JP" dirty="0" smtClean="0">
                <a:solidFill>
                  <a:schemeClr val="hlink"/>
                </a:solidFill>
              </a:rPr>
              <a:t>)</a:t>
            </a:r>
            <a:r>
              <a:rPr lang="ja-JP" altLang="en-US" dirty="0" smtClean="0"/>
              <a:t>の</a:t>
            </a:r>
            <a:r>
              <a:rPr lang="en-US" altLang="ja-JP" dirty="0" smtClean="0"/>
              <a:t>KPFM</a:t>
            </a:r>
            <a:r>
              <a:rPr lang="ja-JP" altLang="en-US" dirty="0" smtClean="0"/>
              <a:t>像</a:t>
            </a:r>
          </a:p>
        </p:txBody>
      </p:sp>
      <p:pic>
        <p:nvPicPr>
          <p:cNvPr id="19558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873" y="2167178"/>
            <a:ext cx="3184762" cy="268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5592" name="Text Box 20"/>
          <p:cNvSpPr txBox="1">
            <a:spLocks noChangeArrowheads="1"/>
          </p:cNvSpPr>
          <p:nvPr/>
        </p:nvSpPr>
        <p:spPr bwMode="auto">
          <a:xfrm>
            <a:off x="5594760" y="1247732"/>
            <a:ext cx="3017471" cy="39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rgbClr val="000000"/>
                </a:solidFill>
              </a:rPr>
              <a:t>KPFM </a:t>
            </a:r>
            <a:r>
              <a:rPr lang="ja-JP" altLang="en-US" sz="2000" dirty="0">
                <a:solidFill>
                  <a:srgbClr val="000000"/>
                </a:solidFill>
              </a:rPr>
              <a:t>局所接触</a:t>
            </a:r>
            <a:r>
              <a:rPr lang="ja-JP" altLang="en-US" sz="2000" dirty="0" smtClean="0">
                <a:solidFill>
                  <a:srgbClr val="000000"/>
                </a:solidFill>
              </a:rPr>
              <a:t>電位差像</a:t>
            </a:r>
            <a:endParaRPr lang="ja-JP" altLang="en-US" sz="2000" dirty="0">
              <a:solidFill>
                <a:srgbClr val="000000"/>
              </a:solidFill>
            </a:endParaRPr>
          </a:p>
        </p:txBody>
      </p:sp>
      <p:sp>
        <p:nvSpPr>
          <p:cNvPr id="195594" name="Text Box 22"/>
          <p:cNvSpPr txBox="1">
            <a:spLocks noChangeArrowheads="1"/>
          </p:cNvSpPr>
          <p:nvPr/>
        </p:nvSpPr>
        <p:spPr bwMode="auto">
          <a:xfrm>
            <a:off x="5745110" y="5343578"/>
            <a:ext cx="338447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</a:rPr>
              <a:t>窒素をドープすることで、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</a:rPr>
              <a:t>局所接触電位差が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</a:rPr>
              <a:t>マイナスにシフトしている。</a:t>
            </a:r>
          </a:p>
        </p:txBody>
      </p:sp>
      <p:pic>
        <p:nvPicPr>
          <p:cNvPr id="19559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8" y="2768790"/>
            <a:ext cx="2745203" cy="240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5598" name="Text Box 15"/>
          <p:cNvSpPr txBox="1">
            <a:spLocks noChangeArrowheads="1"/>
          </p:cNvSpPr>
          <p:nvPr/>
        </p:nvSpPr>
        <p:spPr bwMode="auto">
          <a:xfrm>
            <a:off x="3772824" y="5118152"/>
            <a:ext cx="992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1600">
                <a:solidFill>
                  <a:srgbClr val="FF0000"/>
                </a:solidFill>
              </a:rPr>
              <a:t>窒素原子</a:t>
            </a:r>
          </a:p>
        </p:txBody>
      </p:sp>
      <p:sp>
        <p:nvSpPr>
          <p:cNvPr id="195599" name="Line 16"/>
          <p:cNvSpPr>
            <a:spLocks noChangeShapeType="1"/>
          </p:cNvSpPr>
          <p:nvPr/>
        </p:nvSpPr>
        <p:spPr bwMode="auto">
          <a:xfrm flipH="1" flipV="1">
            <a:off x="2144610" y="4437140"/>
            <a:ext cx="1628214" cy="823887"/>
          </a:xfrm>
          <a:prstGeom prst="line">
            <a:avLst/>
          </a:prstGeom>
          <a:noFill/>
          <a:ln w="936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5605" name="テキスト ボックス 14"/>
          <p:cNvSpPr txBox="1">
            <a:spLocks noChangeArrowheads="1"/>
          </p:cNvSpPr>
          <p:nvPr/>
        </p:nvSpPr>
        <p:spPr bwMode="auto">
          <a:xfrm>
            <a:off x="708804" y="836639"/>
            <a:ext cx="3161443" cy="1200329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Calibri" panose="020F0502020204030204" pitchFamily="34" charset="0"/>
              </a:rPr>
              <a:t>探針</a:t>
            </a:r>
            <a:r>
              <a:rPr lang="en-US" altLang="ja-JP" sz="1800" dirty="0">
                <a:latin typeface="Calibri" panose="020F0502020204030204" pitchFamily="34" charset="0"/>
              </a:rPr>
              <a:t>: H-Si</a:t>
            </a:r>
            <a:r>
              <a:rPr lang="en-US" altLang="ja-JP" sz="1800" baseline="-25000" dirty="0">
                <a:latin typeface="Calibri" panose="020F0502020204030204" pitchFamily="34" charset="0"/>
              </a:rPr>
              <a:t>4</a:t>
            </a:r>
            <a:r>
              <a:rPr lang="en-US" altLang="ja-JP" sz="1800" dirty="0">
                <a:latin typeface="Calibri" panose="020F0502020204030204" pitchFamily="34" charset="0"/>
              </a:rPr>
              <a:t>H</a:t>
            </a:r>
            <a:r>
              <a:rPr lang="en-US" altLang="ja-JP" sz="1800" baseline="-25000" dirty="0">
                <a:latin typeface="Calibri" panose="020F0502020204030204" pitchFamily="34" charset="0"/>
              </a:rPr>
              <a:t>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Calibri" panose="020F0502020204030204" pitchFamily="34" charset="0"/>
              </a:rPr>
              <a:t>試料表面</a:t>
            </a:r>
            <a:r>
              <a:rPr lang="en-US" altLang="ja-JP" sz="1800" dirty="0">
                <a:latin typeface="Calibri" panose="020F0502020204030204" pitchFamily="34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ja-JP" sz="1800" dirty="0">
                <a:latin typeface="Calibri" panose="020F0502020204030204" pitchFamily="34" charset="0"/>
              </a:rPr>
              <a:t>　　　Si(001)-c(4x2)</a:t>
            </a:r>
            <a:r>
              <a:rPr lang="ja-JP" altLang="en-US" sz="1800" dirty="0">
                <a:latin typeface="Calibri" panose="020F0502020204030204" pitchFamily="34" charset="0"/>
              </a:rPr>
              <a:t>に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latin typeface="Calibri" panose="020F0502020204030204" pitchFamily="34" charset="0"/>
              </a:rPr>
              <a:t>　　　</a:t>
            </a:r>
            <a:r>
              <a:rPr lang="ja-JP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窒素原子をドープ</a:t>
            </a:r>
            <a:r>
              <a:rPr lang="ja-JP" altLang="en-US" sz="1800" dirty="0">
                <a:latin typeface="Calibri" panose="020F0502020204030204" pitchFamily="34" charset="0"/>
              </a:rPr>
              <a:t>したもの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14412</TotalTime>
  <Words>49</Words>
  <Application>Microsoft Office PowerPoint</Application>
  <PresentationFormat>A4 210 x 297 mm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【DFTB】 Si(001)-c(4x2)表面の埋め込まれた不純物(N原子)のKPFM像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1020</cp:revision>
  <dcterms:created xsi:type="dcterms:W3CDTF">2014-03-31T02:49:52Z</dcterms:created>
  <dcterms:modified xsi:type="dcterms:W3CDTF">2016-09-05T02:03:42Z</dcterms:modified>
</cp:coreProperties>
</file>