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66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4131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DFTB_FreqShift_Polymer_002</a:t>
            </a:r>
            <a:r>
              <a:rPr lang="en-US" altLang="ja-JP" smtClean="0"/>
              <a:t> </a:t>
            </a:r>
            <a:endParaRPr lang="en-US" altLang="ja-JP" dirty="0" smtClean="0"/>
          </a:p>
        </p:txBody>
      </p:sp>
      <p:sp>
        <p:nvSpPr>
          <p:cNvPr id="304132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F6A778BE-888C-443B-97EB-09D82292B14A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262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.wmf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【DFTB】</a:t>
            </a:r>
            <a:r>
              <a:rPr lang="ja-JP" altLang="ja-JP" dirty="0" smtClean="0"/>
              <a:t>ユーピレックス</a:t>
            </a:r>
            <a:r>
              <a:rPr lang="en-US" altLang="ja-JP" dirty="0" smtClean="0"/>
              <a:t>-RN(</a:t>
            </a:r>
            <a:r>
              <a:rPr lang="en-US" altLang="ja-JP" dirty="0" err="1" smtClean="0"/>
              <a:t>Upilex</a:t>
            </a:r>
            <a:r>
              <a:rPr lang="en-US" altLang="ja-JP" dirty="0" smtClean="0"/>
              <a:t>-RN)[</a:t>
            </a:r>
            <a:r>
              <a:rPr lang="ja-JP" altLang="ja-JP" dirty="0" smtClean="0"/>
              <a:t>ポリイミド</a:t>
            </a:r>
            <a:r>
              <a:rPr lang="en-US" altLang="ja-JP" dirty="0" smtClean="0"/>
              <a:t>(polyimide)</a:t>
            </a:r>
            <a:r>
              <a:rPr lang="ja-JP" altLang="ja-JP" dirty="0" smtClean="0"/>
              <a:t>の一種</a:t>
            </a:r>
            <a:r>
              <a:rPr lang="en-US" altLang="ja-JP" dirty="0" smtClean="0"/>
              <a:t>]</a:t>
            </a:r>
            <a:endParaRPr lang="ja-JP" altLang="ja-JP" dirty="0" smtClean="0"/>
          </a:p>
        </p:txBody>
      </p:sp>
      <p:pic>
        <p:nvPicPr>
          <p:cNvPr id="303107" name="Picture 8" descr="C:\Users\Hiroo Azuma\Documents\spm\打ち合わせ資料・ドキュメント\東洋紡・三菱レイヨン_計算事例_11May2016\Upilex-R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714375"/>
            <a:ext cx="4581525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3108" name="Picture 7" descr="C:\Users\Hiroo Azuma\Documents\spm\TOYOBO_calc_example_16May2016\Upilex-RN\DFTB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363" y="692150"/>
            <a:ext cx="3600450" cy="209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3109" name="テキスト ボックス 11"/>
          <p:cNvSpPr txBox="1">
            <a:spLocks noChangeArrowheads="1"/>
          </p:cNvSpPr>
          <p:nvPr/>
        </p:nvSpPr>
        <p:spPr bwMode="auto">
          <a:xfrm>
            <a:off x="611188" y="2060575"/>
            <a:ext cx="41052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モノマーに周期的境界条件を課して計算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50825" y="3284538"/>
            <a:ext cx="8318500" cy="646112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170kHz,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6.5Å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　　　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　　       　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03111" name="Object 3"/>
          <p:cNvGraphicFramePr>
            <a:graphicFrameLocks noChangeAspect="1"/>
          </p:cNvGraphicFramePr>
          <p:nvPr/>
        </p:nvGraphicFramePr>
        <p:xfrm>
          <a:off x="1979613" y="3571875"/>
          <a:ext cx="128587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68" name="数式" r:id="rId6" imgW="710891" imgH="203112" progId="Equation.3">
                  <p:embed/>
                </p:oleObj>
              </mc:Choice>
              <mc:Fallback>
                <p:oleObj name="数式" r:id="rId6" imgW="710891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3571875"/>
                        <a:ext cx="1285875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3112" name="Object 4"/>
          <p:cNvGraphicFramePr>
            <a:graphicFrameLocks noChangeAspect="1"/>
          </p:cNvGraphicFramePr>
          <p:nvPr/>
        </p:nvGraphicFramePr>
        <p:xfrm>
          <a:off x="3995738" y="3571875"/>
          <a:ext cx="128587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69" name="数式" r:id="rId8" imgW="710891" imgH="203112" progId="Equation.3">
                  <p:embed/>
                </p:oleObj>
              </mc:Choice>
              <mc:Fallback>
                <p:oleObj name="数式" r:id="rId8" imgW="710891" imgH="2031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3571875"/>
                        <a:ext cx="1285875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3113" name="Picture 5" descr="C:\Users\Hiroo Azuma\Documents\spm\TOYOBO_calc_example_16May2016\Upilex-RN\dftb_freq_shift_afm01_3D_body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148138"/>
            <a:ext cx="7554913" cy="250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3114" name="Picture 6" descr="C:\Users\Hiroo Azuma\Documents\spm\TOYOBO_calc_example_16May2016\Upilex-RN\dftb_freq_shift_afm01_3D_label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4940300"/>
            <a:ext cx="11334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3115" name="Picture 6" descr="C:\Users\Hiroo Azuma\Documents\spm\TOYOBO_calc_example_16May2016\Upilex-RN\atoms_d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364038"/>
            <a:ext cx="4662487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57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デザインの設定</vt:lpstr>
      <vt:lpstr>1_標準デザイン</vt:lpstr>
      <vt:lpstr>数式</vt:lpstr>
      <vt:lpstr>【DFTB】ユーピレックス-RN(Upilex-RN)[ポリイミド(polyimide)の一種]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2016-08-31T05:23:33Z</dcterms:modified>
</cp:coreProperties>
</file>