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4"/>
  </p:notesMasterIdLst>
  <p:handoutMasterIdLst>
    <p:handoutMasterId r:id="rId5"/>
  </p:handoutMasterIdLst>
  <p:sldIdLst>
    <p:sldId id="1164" r:id="rId3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2814" y="-83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0035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DFTB_FreqShift_Polymer_001</a:t>
            </a:r>
            <a:r>
              <a:rPr lang="en-US" altLang="ja-JP" smtClean="0"/>
              <a:t> </a:t>
            </a:r>
            <a:endParaRPr lang="en-US" altLang="ja-JP" dirty="0" smtClean="0"/>
          </a:p>
        </p:txBody>
      </p:sp>
      <p:sp>
        <p:nvSpPr>
          <p:cNvPr id="300036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10BA8035-8457-4314-A915-DB25CADEC24D}" type="slidenum">
              <a:rPr lang="ja-JP" altLang="en-US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ja-JP" altLang="en-US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98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6.png"/><Relationship Id="rId12" Type="http://schemas.openxmlformats.org/officeDocument/2006/relationships/image" Target="../media/image2.wmf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11" Type="http://schemas.openxmlformats.org/officeDocument/2006/relationships/oleObject" Target="../embeddings/oleObject2.bin"/><Relationship Id="rId5" Type="http://schemas.openxmlformats.org/officeDocument/2006/relationships/image" Target="../media/image4.png"/><Relationship Id="rId10" Type="http://schemas.openxmlformats.org/officeDocument/2006/relationships/image" Target="../media/image1.wmf"/><Relationship Id="rId4" Type="http://schemas.openxmlformats.org/officeDocument/2006/relationships/image" Target="../media/image3.png"/><Relationship Id="rId9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タイトル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ja-JP" dirty="0" smtClean="0"/>
              <a:t>【DFTB】</a:t>
            </a:r>
            <a:r>
              <a:rPr lang="ja-JP" altLang="ja-JP" dirty="0" smtClean="0"/>
              <a:t>カプトン</a:t>
            </a:r>
            <a:r>
              <a:rPr lang="en-US" altLang="ja-JP" dirty="0" smtClean="0"/>
              <a:t>(</a:t>
            </a:r>
            <a:r>
              <a:rPr lang="en-US" altLang="ja-JP" dirty="0" err="1" smtClean="0"/>
              <a:t>Kapton</a:t>
            </a:r>
            <a:r>
              <a:rPr lang="en-US" altLang="ja-JP" dirty="0" smtClean="0"/>
              <a:t>)[</a:t>
            </a:r>
            <a:r>
              <a:rPr lang="ja-JP" altLang="ja-JP" dirty="0" smtClean="0"/>
              <a:t>ポリイミド</a:t>
            </a:r>
            <a:r>
              <a:rPr lang="en-US" altLang="ja-JP" dirty="0" smtClean="0"/>
              <a:t>(polyimide)</a:t>
            </a:r>
            <a:r>
              <a:rPr lang="ja-JP" altLang="ja-JP" dirty="0" smtClean="0"/>
              <a:t>の一種</a:t>
            </a:r>
            <a:r>
              <a:rPr lang="en-US" altLang="ja-JP" dirty="0" smtClean="0"/>
              <a:t>]</a:t>
            </a:r>
            <a:endParaRPr lang="ja-JP" altLang="ja-JP" dirty="0" smtClean="0"/>
          </a:p>
        </p:txBody>
      </p:sp>
      <p:pic>
        <p:nvPicPr>
          <p:cNvPr id="299011" name="Picture 7" descr="C:\Users\Hiroo Azuma\Documents\spm\打ち合わせ資料・ドキュメント\東洋紡・三菱レイヨン_計算事例_11May2016\Kapto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765175"/>
            <a:ext cx="3535362" cy="113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9012" name="Picture 2" descr="C:\Users\Hiroo Azuma\Documents\spm\TOYOBO_calc_example_16May2016\Kapton\DFTB0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765175"/>
            <a:ext cx="338455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9013" name="テキスト ボックス 11"/>
          <p:cNvSpPr txBox="1">
            <a:spLocks noChangeArrowheads="1"/>
          </p:cNvSpPr>
          <p:nvPr/>
        </p:nvSpPr>
        <p:spPr bwMode="auto">
          <a:xfrm>
            <a:off x="611188" y="2060575"/>
            <a:ext cx="41052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水素終端されたシリコン探針を使用</a:t>
            </a:r>
            <a:endParaRPr lang="en-US" altLang="ja-JP">
              <a:solidFill>
                <a:srgbClr val="000000"/>
              </a:solidFill>
            </a:endParaRPr>
          </a:p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モノマーに周期的境界条件を課して計算</a:t>
            </a:r>
          </a:p>
        </p:txBody>
      </p:sp>
      <p:pic>
        <p:nvPicPr>
          <p:cNvPr id="299014" name="Picture 5" descr="C:\Users\Hiroo Azuma\Documents\spm\TOYOBO_calc_example_16May2016\Kapton\dftb_freq_shift_afm06_3D_body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716338"/>
            <a:ext cx="7427913" cy="307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9015" name="Picture 6" descr="C:\Users\Hiroo Azuma\Documents\spm\TOYOBO_calc_example_16May2016\Kapton\dftb_freq_shift_afm06_3D_label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1300" y="5013325"/>
            <a:ext cx="1066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9016" name="Picture 7" descr="C:\Users\Hiroo Azuma\Documents\spm\TOYOBO_calc_example_16May2016\Kapton\atoms_d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4221163"/>
            <a:ext cx="5181600" cy="223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テキスト ボックス 11"/>
          <p:cNvSpPr txBox="1"/>
          <p:nvPr/>
        </p:nvSpPr>
        <p:spPr>
          <a:xfrm>
            <a:off x="323850" y="3081338"/>
            <a:ext cx="8318500" cy="646112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周波数シフト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AFM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画像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: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 探針振動の共鳴周波数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170kHz, 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探針と試料の最短距離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6.0Å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周波数のずれは　　　　　　　　    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Hz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から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 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　　　　　       　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Hz</a:t>
            </a:r>
            <a:endParaRPr kumimoji="0" lang="ja-JP" altLang="en-US" kern="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299018" name="Object 3"/>
          <p:cNvGraphicFramePr>
            <a:graphicFrameLocks noChangeAspect="1"/>
          </p:cNvGraphicFramePr>
          <p:nvPr/>
        </p:nvGraphicFramePr>
        <p:xfrm>
          <a:off x="2051050" y="3370263"/>
          <a:ext cx="1285875" cy="36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072" name="数式" r:id="rId9" imgW="710891" imgH="203112" progId="Equation.3">
                  <p:embed/>
                </p:oleObj>
              </mc:Choice>
              <mc:Fallback>
                <p:oleObj name="数式" r:id="rId9" imgW="710891" imgH="203112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050" y="3370263"/>
                        <a:ext cx="1285875" cy="366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9019" name="Object 4"/>
          <p:cNvGraphicFramePr>
            <a:graphicFrameLocks noChangeAspect="1"/>
          </p:cNvGraphicFramePr>
          <p:nvPr/>
        </p:nvGraphicFramePr>
        <p:xfrm>
          <a:off x="4067175" y="3370263"/>
          <a:ext cx="1285875" cy="36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073" name="数式" r:id="rId11" imgW="710891" imgH="203112" progId="Equation.3">
                  <p:embed/>
                </p:oleObj>
              </mc:Choice>
              <mc:Fallback>
                <p:oleObj name="数式" r:id="rId11" imgW="710891" imgH="203112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175" y="3370263"/>
                        <a:ext cx="1285875" cy="366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14402</TotalTime>
  <Words>57</Words>
  <Application>Microsoft Office PowerPoint</Application>
  <PresentationFormat>A4 210 x 297 mm</PresentationFormat>
  <Paragraphs>7</Paragraphs>
  <Slides>1</Slides>
  <Notes>1</Notes>
  <HiddenSlides>0</HiddenSlides>
  <MMClips>0</MMClips>
  <ScaleCrop>false</ScaleCrop>
  <HeadingPairs>
    <vt:vector size="6" baseType="variant">
      <vt:variant>
        <vt:lpstr>テーマ</vt:lpstr>
      </vt:variant>
      <vt:variant>
        <vt:i4>2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デザインの設定</vt:lpstr>
      <vt:lpstr>1_標準デザイン</vt:lpstr>
      <vt:lpstr>数式</vt:lpstr>
      <vt:lpstr>【DFTB】カプトン(Kapton)[ポリイミド(polyimide)の一種]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1015</cp:revision>
  <dcterms:created xsi:type="dcterms:W3CDTF">2014-03-31T02:49:52Z</dcterms:created>
  <dcterms:modified xsi:type="dcterms:W3CDTF">2016-08-31T05:21:47Z</dcterms:modified>
</cp:coreProperties>
</file>