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1186"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04" autoAdjust="0"/>
    <p:restoredTop sz="86401" autoAdjust="0"/>
  </p:normalViewPr>
  <p:slideViewPr>
    <p:cSldViewPr>
      <p:cViewPr varScale="1">
        <p:scale>
          <a:sx n="55" d="100"/>
          <a:sy n="55" d="100"/>
        </p:scale>
        <p:origin x="-204" y="-96"/>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2016/8/31</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FemAFM_FreqShift_Polymer_002</a:t>
            </a:r>
            <a:endParaRPr lang="ja-JP" altLang="en-US" dirty="0" smtClean="0"/>
          </a:p>
        </p:txBody>
      </p:sp>
    </p:spTree>
    <p:extLst>
      <p:ext uri="{BB962C8B-B14F-4D97-AF65-F5344CB8AC3E}">
        <p14:creationId xmlns:p14="http://schemas.microsoft.com/office/powerpoint/2010/main" val="3830645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2016/8/31</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2016/8/31</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2016/8/31</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2016/8/31</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2016/8/31</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2016/8/31</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2016/8/31</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2016/8/31</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2016/8/31</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2016/8/31</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2016/8/31</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ja-JP" dirty="0" smtClean="0"/>
              <a:t>【</a:t>
            </a:r>
            <a:r>
              <a:rPr lang="en-US" altLang="ja-JP" dirty="0" err="1" smtClean="0"/>
              <a:t>FemAFM</a:t>
            </a:r>
            <a:r>
              <a:rPr lang="en-US" altLang="ja-JP" dirty="0" smtClean="0"/>
              <a:t>】</a:t>
            </a:r>
            <a:r>
              <a:rPr lang="ja-JP" altLang="en-US" dirty="0" smtClean="0"/>
              <a:t>周波数シフト像モード</a:t>
            </a:r>
          </a:p>
        </p:txBody>
      </p:sp>
      <p:pic>
        <p:nvPicPr>
          <p:cNvPr id="79875" name="Picture 3" descr="femafm_test009-inpu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2500" y="2002957"/>
            <a:ext cx="2970071" cy="22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4" descr="femafm_test009-resul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3205" y="1969634"/>
            <a:ext cx="2138091" cy="22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 Box 7"/>
          <p:cNvSpPr txBox="1">
            <a:spLocks noChangeArrowheads="1"/>
          </p:cNvSpPr>
          <p:nvPr/>
        </p:nvSpPr>
        <p:spPr bwMode="auto">
          <a:xfrm>
            <a:off x="0" y="549275"/>
            <a:ext cx="99060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ja-JP" altLang="en-US" sz="1600">
                <a:solidFill>
                  <a:schemeClr val="tx1"/>
                </a:solidFill>
                <a:latin typeface="Arial" panose="020B0604020202020204" pitchFamily="34" charset="0"/>
              </a:rPr>
              <a:t>カンチレバーを外力によって一定の周波数で振動させながら、非接触で試料表面に近付け、探針</a:t>
            </a:r>
            <a:r>
              <a:rPr lang="en-US" altLang="ja-JP" sz="1600">
                <a:solidFill>
                  <a:schemeClr val="tx1"/>
                </a:solidFill>
                <a:latin typeface="Arial" panose="020B0604020202020204" pitchFamily="34" charset="0"/>
              </a:rPr>
              <a:t>-</a:t>
            </a:r>
            <a:r>
              <a:rPr lang="ja-JP" altLang="en-US" sz="1600">
                <a:solidFill>
                  <a:schemeClr val="tx1"/>
                </a:solidFill>
                <a:latin typeface="Arial" panose="020B0604020202020204" pitchFamily="34" charset="0"/>
              </a:rPr>
              <a:t>試料間の相互作用により生じる周波数シフトの分布画像を求める状況に対応しています。 </a:t>
            </a:r>
          </a:p>
        </p:txBody>
      </p:sp>
      <p:sp>
        <p:nvSpPr>
          <p:cNvPr id="79883" name="AutoShape 20"/>
          <p:cNvSpPr>
            <a:spLocks noChangeArrowheads="1"/>
          </p:cNvSpPr>
          <p:nvPr/>
        </p:nvSpPr>
        <p:spPr bwMode="auto">
          <a:xfrm>
            <a:off x="4924738" y="2504047"/>
            <a:ext cx="777875" cy="650875"/>
          </a:xfrm>
          <a:prstGeom prst="rightArrow">
            <a:avLst>
              <a:gd name="adj1" fmla="val 50000"/>
              <a:gd name="adj2" fmla="val 29878"/>
            </a:avLst>
          </a:prstGeom>
          <a:solidFill>
            <a:schemeClr val="accent1"/>
          </a:solidFill>
          <a:ln w="9525" algn="ctr">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endParaRPr lang="ja-JP" altLang="en-US" sz="1800" b="1"/>
          </a:p>
        </p:txBody>
      </p:sp>
      <p:sp>
        <p:nvSpPr>
          <p:cNvPr id="79885" name="Text Box 14"/>
          <p:cNvSpPr txBox="1">
            <a:spLocks noChangeArrowheads="1"/>
          </p:cNvSpPr>
          <p:nvPr/>
        </p:nvSpPr>
        <p:spPr bwMode="auto">
          <a:xfrm>
            <a:off x="8782050" y="3175"/>
            <a:ext cx="1123950" cy="366713"/>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rPr>
              <a:t>FemAFM</a:t>
            </a:r>
          </a:p>
        </p:txBody>
      </p:sp>
      <p:sp>
        <p:nvSpPr>
          <p:cNvPr id="18" name="Text Box 12"/>
          <p:cNvSpPr txBox="1">
            <a:spLocks noChangeArrowheads="1"/>
          </p:cNvSpPr>
          <p:nvPr/>
        </p:nvSpPr>
        <p:spPr bwMode="auto">
          <a:xfrm>
            <a:off x="1366755" y="3784134"/>
            <a:ext cx="1528763" cy="461963"/>
          </a:xfrm>
          <a:prstGeom prst="rect">
            <a:avLst/>
          </a:prstGeom>
          <a:solidFill>
            <a:schemeClr val="accent2"/>
          </a:solidFill>
          <a:ln>
            <a:noFill/>
          </a:ln>
          <a:effectLst/>
        </p:spPr>
        <p:txBody>
          <a:bodyPr wrap="none">
            <a:spAutoFit/>
          </a:bodyPr>
          <a:lstStyle/>
          <a:p>
            <a:pPr algn="ctr">
              <a:defRPr/>
            </a:pPr>
            <a:r>
              <a:rPr lang="en-US" altLang="ja-JP" sz="1200" dirty="0">
                <a:solidFill>
                  <a:schemeClr val="bg1">
                    <a:lumMod val="95000"/>
                  </a:schemeClr>
                </a:solidFill>
                <a:latin typeface="Arial" panose="020B0604020202020204" pitchFamily="34" charset="0"/>
              </a:rPr>
              <a:t>Collagen (Collagen </a:t>
            </a:r>
          </a:p>
          <a:p>
            <a:pPr algn="ctr">
              <a:defRPr/>
            </a:pPr>
            <a:r>
              <a:rPr lang="en-US" altLang="ja-JP" sz="1200" dirty="0">
                <a:solidFill>
                  <a:schemeClr val="bg1">
                    <a:lumMod val="95000"/>
                  </a:schemeClr>
                </a:solidFill>
                <a:latin typeface="Arial" panose="020B0604020202020204" pitchFamily="34" charset="0"/>
              </a:rPr>
              <a:t>alpha-1(III) chain)</a:t>
            </a:r>
            <a:endParaRPr lang="ja-JP" altLang="en-US" sz="1200" dirty="0">
              <a:solidFill>
                <a:schemeClr val="bg1">
                  <a:lumMod val="95000"/>
                </a:schemeClr>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14414</TotalTime>
  <Words>57</Words>
  <Application>Microsoft Office PowerPoint</Application>
  <PresentationFormat>A4 210 x 297 mm</PresentationFormat>
  <Paragraphs>6</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【FemAFM】周波数シフト像モード</vt:lpstr>
    </vt:vector>
  </TitlesOfParts>
  <Company>AAS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user</cp:lastModifiedBy>
  <cp:revision>1017</cp:revision>
  <dcterms:created xsi:type="dcterms:W3CDTF">2014-03-31T02:49:52Z</dcterms:created>
  <dcterms:modified xsi:type="dcterms:W3CDTF">2016-08-31T08:07:20Z</dcterms:modified>
</cp:coreProperties>
</file>