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5ECF031-38A1-4228-AB7B-E0EF04700E84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GeoAFM_CalcTip_Polymer_002</a:t>
            </a:r>
            <a:r>
              <a:rPr lang="en-US" altLang="ja-JP" dirty="0" smtClean="0"/>
              <a:t> </a:t>
            </a:r>
          </a:p>
          <a:p>
            <a:pPr>
              <a:spcBef>
                <a:spcPct val="0"/>
              </a:spcBef>
            </a:pPr>
            <a:r>
              <a:rPr lang="ja-JP" altLang="en-US" dirty="0" smtClean="0"/>
              <a:t>試料表面の凹凸を表現した形状データ、測定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像データから、探針の立体的な形状データを高速に予測するシミュレーションを実行します。</a:t>
            </a:r>
          </a:p>
        </p:txBody>
      </p:sp>
    </p:spTree>
    <p:extLst>
      <p:ext uri="{BB962C8B-B14F-4D97-AF65-F5344CB8AC3E}">
        <p14:creationId xmlns:p14="http://schemas.microsoft.com/office/powerpoint/2010/main" val="413933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41987" name="角丸四角形 40"/>
          <p:cNvSpPr>
            <a:spLocks noChangeArrowheads="1"/>
          </p:cNvSpPr>
          <p:nvPr/>
        </p:nvSpPr>
        <p:spPr bwMode="auto">
          <a:xfrm>
            <a:off x="4808538" y="96202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探針</a:t>
            </a:r>
          </a:p>
        </p:txBody>
      </p:sp>
      <p:sp>
        <p:nvSpPr>
          <p:cNvPr id="41988" name="角丸四角形 41"/>
          <p:cNvSpPr>
            <a:spLocks noChangeArrowheads="1"/>
          </p:cNvSpPr>
          <p:nvPr/>
        </p:nvSpPr>
        <p:spPr bwMode="auto">
          <a:xfrm>
            <a:off x="631825" y="928688"/>
            <a:ext cx="596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試料</a:t>
            </a:r>
          </a:p>
        </p:txBody>
      </p:sp>
      <p:sp>
        <p:nvSpPr>
          <p:cNvPr id="41989" name="角丸四角形 42"/>
          <p:cNvSpPr>
            <a:spLocks noChangeArrowheads="1"/>
          </p:cNvSpPr>
          <p:nvPr/>
        </p:nvSpPr>
        <p:spPr bwMode="auto">
          <a:xfrm>
            <a:off x="2289175" y="928688"/>
            <a:ext cx="850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41990" name="正方形/長方形 46"/>
          <p:cNvSpPr>
            <a:spLocks noChangeArrowheads="1"/>
          </p:cNvSpPr>
          <p:nvPr/>
        </p:nvSpPr>
        <p:spPr bwMode="auto">
          <a:xfrm>
            <a:off x="179388" y="539750"/>
            <a:ext cx="3138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0070C0"/>
                </a:solidFill>
              </a:rPr>
              <a:t>試料と</a:t>
            </a:r>
            <a:r>
              <a:rPr lang="en-US" altLang="ja-JP" sz="1600">
                <a:solidFill>
                  <a:srgbClr val="0070C0"/>
                </a:solidFill>
              </a:rPr>
              <a:t>AFM</a:t>
            </a:r>
            <a:r>
              <a:rPr lang="ja-JP" altLang="en-US" sz="1600">
                <a:solidFill>
                  <a:srgbClr val="0070C0"/>
                </a:solidFill>
              </a:rPr>
              <a:t>像から探針形状を予測</a:t>
            </a:r>
          </a:p>
        </p:txBody>
      </p:sp>
      <p:sp>
        <p:nvSpPr>
          <p:cNvPr id="41991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272350" y="3494667"/>
            <a:ext cx="93613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先端が二股になっている不完全な探針を使って得られた、</a:t>
            </a:r>
            <a:r>
              <a:rPr lang="en-US" altLang="ja-JP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GroEL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像、および、分子構造データから得られる試料画像データから、探針形状画像をシミュレーションによって求めたものです。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シャペロニンは、縦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横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高さ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200[Å]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の籠のような形をした高分子です。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endParaRPr lang="ja-JP" altLang="en-US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07" name="AutoShape 19"/>
          <p:cNvSpPr>
            <a:spLocks noChangeArrowheads="1"/>
          </p:cNvSpPr>
          <p:nvPr/>
        </p:nvSpPr>
        <p:spPr bwMode="auto">
          <a:xfrm>
            <a:off x="3541713" y="982663"/>
            <a:ext cx="690562" cy="430212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5" name="グループ化 14"/>
          <p:cNvGrpSpPr/>
          <p:nvPr/>
        </p:nvGrpSpPr>
        <p:grpSpPr>
          <a:xfrm>
            <a:off x="128588" y="1531139"/>
            <a:ext cx="9505062" cy="1893678"/>
            <a:chOff x="128588" y="3284538"/>
            <a:chExt cx="5761037" cy="1147762"/>
          </a:xfrm>
        </p:grpSpPr>
        <p:pic>
          <p:nvPicPr>
            <p:cNvPr id="16" name="Picture 9" descr="geoafm_test007ti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950" y="3284538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AutoShape 19"/>
            <p:cNvSpPr>
              <a:spLocks noChangeArrowheads="1"/>
            </p:cNvSpPr>
            <p:nvPr/>
          </p:nvSpPr>
          <p:spPr bwMode="auto">
            <a:xfrm>
              <a:off x="3535363" y="3646488"/>
              <a:ext cx="690562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  <p:pic>
          <p:nvPicPr>
            <p:cNvPr id="18" name="Picture 16" descr="geoafm_test007sampl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8" y="3284538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7" descr="geoafm_test007im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75" y="3284538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419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14485</TotalTime>
  <Words>132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1026</cp:revision>
  <dcterms:created xsi:type="dcterms:W3CDTF">2014-03-31T02:49:52Z</dcterms:created>
  <dcterms:modified xsi:type="dcterms:W3CDTF">2016-08-31T05:10:46Z</dcterms:modified>
</cp:coreProperties>
</file>